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7"/>
  </p:notesMasterIdLst>
  <p:sldIdLst>
    <p:sldId id="269" r:id="rId3"/>
    <p:sldId id="266" r:id="rId4"/>
    <p:sldId id="268" r:id="rId5"/>
    <p:sldId id="267" r:id="rId6"/>
    <p:sldId id="257" r:id="rId7"/>
    <p:sldId id="260" r:id="rId8"/>
    <p:sldId id="259" r:id="rId9"/>
    <p:sldId id="258" r:id="rId10"/>
    <p:sldId id="270" r:id="rId11"/>
    <p:sldId id="261" r:id="rId12"/>
    <p:sldId id="262" r:id="rId13"/>
    <p:sldId id="263" r:id="rId14"/>
    <p:sldId id="264" r:id="rId15"/>
    <p:sldId id="26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4660"/>
  </p:normalViewPr>
  <p:slideViewPr>
    <p:cSldViewPr snapToGrid="0">
      <p:cViewPr varScale="1">
        <p:scale>
          <a:sx n="86" d="100"/>
          <a:sy n="86" d="100"/>
        </p:scale>
        <p:origin x="15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79B7F-55F4-4625-B0AC-1B92AE41D2E2}" type="datetimeFigureOut">
              <a:rPr lang="en-US" smtClean="0"/>
              <a:t>6/16/2024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63DD72-9E4A-4278-A37B-D8C7CD2DCA53}" type="slidenum">
              <a:rPr lang="en-US" smtClean="0"/>
              <a:t>‹#›</a:t>
            </a:fld>
            <a:endParaRPr lang="en-US"/>
          </a:p>
        </p:txBody>
      </p:sp>
    </p:spTree>
    <p:extLst>
      <p:ext uri="{BB962C8B-B14F-4D97-AF65-F5344CB8AC3E}">
        <p14:creationId xmlns:p14="http://schemas.microsoft.com/office/powerpoint/2010/main" val="29314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63DD72-9E4A-4278-A37B-D8C7CD2DCA53}" type="slidenum">
              <a:rPr lang="en-US" smtClean="0"/>
              <a:t>2</a:t>
            </a:fld>
            <a:endParaRPr lang="en-US"/>
          </a:p>
        </p:txBody>
      </p:sp>
    </p:spTree>
    <p:extLst>
      <p:ext uri="{BB962C8B-B14F-4D97-AF65-F5344CB8AC3E}">
        <p14:creationId xmlns:p14="http://schemas.microsoft.com/office/powerpoint/2010/main" val="3027464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EE33E2-4104-44F2-B57F-E53F17D577C4}"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41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D748B3-D250-4D60-BC59-ED955DB7C9E6}"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1565225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31AF15-FFBF-4CD3-9197-936AA87816D0}"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132256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EE33E2-4104-44F2-B57F-E53F17D577C4}"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2960766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39336B-78FB-441D-8991-9F077F152E7C}"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4292607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096DBE0-C66D-46F0-B0FB-0B235CD65C53}"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1044181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E89039-5CB5-4297-803F-94249ECA3179}" type="datetime1">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2116417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BD036C-E76F-4E48-93A8-0DAA38CC043C}" type="datetime1">
              <a:rPr lang="en-US" smtClean="0"/>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293438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DBA996-7C3F-44E7-ABEC-B3A145037339}" type="datetime1">
              <a:rPr lang="en-US" smtClean="0"/>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22779689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1D591-B186-4E00-A6D0-9C4348044708}" type="datetime1">
              <a:rPr lang="en-US" smtClean="0"/>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66328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9B8F44C-D60B-47C0-B34C-FF27E62C3BA6}" type="datetime1">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3485060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39336B-78FB-441D-8991-9F077F152E7C}"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3376377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6ACE485F-09F5-4BB9-82EC-772B64EE5150}" type="datetime1">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4093861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D748B3-D250-4D60-BC59-ED955DB7C9E6}"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1736406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31AF15-FFBF-4CD3-9197-936AA87816D0}"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3717521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96DBE0-C66D-46F0-B0FB-0B235CD65C53}" type="datetime1">
              <a:rPr lang="en-US" smtClean="0"/>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596117-FFF5-4A0B-9D2A-DAF37B22F22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247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E89039-5CB5-4297-803F-94249ECA3179}" type="datetime1">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3805605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BD036C-E76F-4E48-93A8-0DAA38CC043C}" type="datetime1">
              <a:rPr lang="en-US" smtClean="0"/>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3719198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DBA996-7C3F-44E7-ABEC-B3A145037339}" type="datetime1">
              <a:rPr lang="en-US" smtClean="0"/>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308261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251D591-B186-4E00-A6D0-9C4348044708}" type="datetime1">
              <a:rPr lang="en-US" smtClean="0"/>
              <a:t>6/16/2024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194938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9B8F44C-D60B-47C0-B34C-FF27E62C3BA6}" type="datetime1">
              <a:rPr lang="en-US" smtClean="0"/>
              <a:t>6/16/2024</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5596117-FFF5-4A0B-9D2A-DAF37B22F22E}" type="slidenum">
              <a:rPr lang="en-US" smtClean="0"/>
              <a:t>‹#›</a:t>
            </a:fld>
            <a:endParaRPr lang="en-US"/>
          </a:p>
        </p:txBody>
      </p:sp>
    </p:spTree>
    <p:extLst>
      <p:ext uri="{BB962C8B-B14F-4D97-AF65-F5344CB8AC3E}">
        <p14:creationId xmlns:p14="http://schemas.microsoft.com/office/powerpoint/2010/main" val="419419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CE485F-09F5-4BB9-82EC-772B64EE5150}" type="datetime1">
              <a:rPr lang="en-US" smtClean="0"/>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596117-FFF5-4A0B-9D2A-DAF37B22F22E}" type="slidenum">
              <a:rPr lang="en-US" smtClean="0"/>
              <a:t>‹#›</a:t>
            </a:fld>
            <a:endParaRPr lang="en-US"/>
          </a:p>
        </p:txBody>
      </p:sp>
    </p:spTree>
    <p:extLst>
      <p:ext uri="{BB962C8B-B14F-4D97-AF65-F5344CB8AC3E}">
        <p14:creationId xmlns:p14="http://schemas.microsoft.com/office/powerpoint/2010/main" val="1821724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CCCC557D-9433-4DDD-B28B-27617C6D2B36}" type="datetime1">
              <a:rPr lang="en-US" smtClean="0"/>
              <a:t>6/16/2024</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25596117-FFF5-4A0B-9D2A-DAF37B22F22E}"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3711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CCC557D-9433-4DDD-B28B-27617C6D2B36}" type="datetime1">
              <a:rPr lang="en-US" smtClean="0"/>
              <a:t>6/16/2024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596117-FFF5-4A0B-9D2A-DAF37B22F22E}" type="slidenum">
              <a:rPr lang="en-US" smtClean="0"/>
              <a:t>‹#›</a:t>
            </a:fld>
            <a:endParaRPr lang="en-US"/>
          </a:p>
        </p:txBody>
      </p:sp>
    </p:spTree>
    <p:extLst>
      <p:ext uri="{BB962C8B-B14F-4D97-AF65-F5344CB8AC3E}">
        <p14:creationId xmlns:p14="http://schemas.microsoft.com/office/powerpoint/2010/main" val="34668794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F79BF-E36C-9FAB-9747-EC4E049AA9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831FAC-1AE0-AC8E-0DC1-5C14554A06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69AED3C-CFA3-6FF6-6082-38CA5D15258B}"/>
              </a:ext>
            </a:extLst>
          </p:cNvPr>
          <p:cNvPicPr>
            <a:picLocks noChangeAspect="1"/>
          </p:cNvPicPr>
          <p:nvPr/>
        </p:nvPicPr>
        <p:blipFill>
          <a:blip r:embed="rId2"/>
          <a:stretch>
            <a:fillRect/>
          </a:stretch>
        </p:blipFill>
        <p:spPr>
          <a:xfrm>
            <a:off x="1" y="0"/>
            <a:ext cx="9144000" cy="6858000"/>
          </a:xfrm>
          <a:prstGeom prst="rect">
            <a:avLst/>
          </a:prstGeom>
        </p:spPr>
      </p:pic>
      <p:sp>
        <p:nvSpPr>
          <p:cNvPr id="5" name="Slide Number Placeholder 4">
            <a:extLst>
              <a:ext uri="{FF2B5EF4-FFF2-40B4-BE49-F238E27FC236}">
                <a16:creationId xmlns:a16="http://schemas.microsoft.com/office/drawing/2014/main" id="{9FB2E6BF-E234-B126-B752-788742176B7F}"/>
              </a:ext>
            </a:extLst>
          </p:cNvPr>
          <p:cNvSpPr>
            <a:spLocks noGrp="1"/>
          </p:cNvSpPr>
          <p:nvPr>
            <p:ph type="sldNum" sz="quarter" idx="12"/>
          </p:nvPr>
        </p:nvSpPr>
        <p:spPr/>
        <p:txBody>
          <a:bodyPr/>
          <a:lstStyle/>
          <a:p>
            <a:fld id="{25596117-FFF5-4A0B-9D2A-DAF37B22F22E}" type="slidenum">
              <a:rPr lang="en-US" smtClean="0"/>
              <a:t>1</a:t>
            </a:fld>
            <a:endParaRPr lang="en-US"/>
          </a:p>
        </p:txBody>
      </p:sp>
    </p:spTree>
    <p:extLst>
      <p:ext uri="{BB962C8B-B14F-4D97-AF65-F5344CB8AC3E}">
        <p14:creationId xmlns:p14="http://schemas.microsoft.com/office/powerpoint/2010/main" val="3246309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D3033F-DA4C-40C5-B4C6-A2FB29E784BD}"/>
              </a:ext>
            </a:extLst>
          </p:cNvPr>
          <p:cNvSpPr>
            <a:spLocks noGrp="1"/>
          </p:cNvSpPr>
          <p:nvPr>
            <p:ph type="sldNum" sz="quarter" idx="12"/>
          </p:nvPr>
        </p:nvSpPr>
        <p:spPr/>
        <p:txBody>
          <a:bodyPr/>
          <a:lstStyle/>
          <a:p>
            <a:fld id="{25596117-FFF5-4A0B-9D2A-DAF37B22F22E}" type="slidenum">
              <a:rPr lang="en-US" smtClean="0"/>
              <a:t>10</a:t>
            </a:fld>
            <a:endParaRPr lang="en-US"/>
          </a:p>
        </p:txBody>
      </p:sp>
      <p:pic>
        <p:nvPicPr>
          <p:cNvPr id="6" name="Content Placeholder 5"/>
          <p:cNvPicPr>
            <a:picLocks noGrp="1" noChangeAspect="1"/>
          </p:cNvPicPr>
          <p:nvPr>
            <p:ph idx="4294967295"/>
          </p:nvPr>
        </p:nvPicPr>
        <p:blipFill rotWithShape="1">
          <a:blip r:embed="rId2" cstate="hqprint">
            <a:extLst>
              <a:ext uri="{28A0092B-C50C-407E-A947-70E740481C1C}">
                <a14:useLocalDpi xmlns:a14="http://schemas.microsoft.com/office/drawing/2010/main" val="0"/>
              </a:ext>
            </a:extLst>
          </a:blip>
          <a:srcRect l="15366" r="22263"/>
          <a:stretch/>
        </p:blipFill>
        <p:spPr>
          <a:xfrm rot="5400000">
            <a:off x="1527718" y="454819"/>
            <a:ext cx="6589713" cy="5943600"/>
          </a:xfrm>
        </p:spPr>
      </p:pic>
    </p:spTree>
    <p:extLst>
      <p:ext uri="{BB962C8B-B14F-4D97-AF65-F5344CB8AC3E}">
        <p14:creationId xmlns:p14="http://schemas.microsoft.com/office/powerpoint/2010/main" val="6244509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18816" y="785985"/>
            <a:ext cx="7906367" cy="5286029"/>
          </a:xfrm>
          <a:prstGeom prst="rect">
            <a:avLst/>
          </a:prstGeom>
        </p:spPr>
      </p:pic>
      <p:sp>
        <p:nvSpPr>
          <p:cNvPr id="3" name="Slide Number Placeholder 2">
            <a:extLst>
              <a:ext uri="{FF2B5EF4-FFF2-40B4-BE49-F238E27FC236}">
                <a16:creationId xmlns:a16="http://schemas.microsoft.com/office/drawing/2014/main" id="{2A227191-4BE3-202F-39FA-E493436007E2}"/>
              </a:ext>
            </a:extLst>
          </p:cNvPr>
          <p:cNvSpPr>
            <a:spLocks noGrp="1"/>
          </p:cNvSpPr>
          <p:nvPr>
            <p:ph type="sldNum" sz="quarter" idx="12"/>
          </p:nvPr>
        </p:nvSpPr>
        <p:spPr/>
        <p:txBody>
          <a:bodyPr/>
          <a:lstStyle/>
          <a:p>
            <a:fld id="{25596117-FFF5-4A0B-9D2A-DAF37B22F22E}" type="slidenum">
              <a:rPr lang="en-US" smtClean="0"/>
              <a:t>11</a:t>
            </a:fld>
            <a:endParaRPr lang="en-US"/>
          </a:p>
        </p:txBody>
      </p:sp>
    </p:spTree>
    <p:extLst>
      <p:ext uri="{BB962C8B-B14F-4D97-AF65-F5344CB8AC3E}">
        <p14:creationId xmlns:p14="http://schemas.microsoft.com/office/powerpoint/2010/main" val="2004647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22960" y="699528"/>
            <a:ext cx="7543800" cy="5489357"/>
          </a:xfrm>
          <a:prstGeom prst="rect">
            <a:avLst/>
          </a:prstGeom>
        </p:spPr>
      </p:pic>
      <p:sp>
        <p:nvSpPr>
          <p:cNvPr id="3" name="Slide Number Placeholder 2">
            <a:extLst>
              <a:ext uri="{FF2B5EF4-FFF2-40B4-BE49-F238E27FC236}">
                <a16:creationId xmlns:a16="http://schemas.microsoft.com/office/drawing/2014/main" id="{19A4BBBC-4A4D-6FE4-2770-C6FABA17D8E3}"/>
              </a:ext>
            </a:extLst>
          </p:cNvPr>
          <p:cNvSpPr>
            <a:spLocks noGrp="1"/>
          </p:cNvSpPr>
          <p:nvPr>
            <p:ph type="sldNum" sz="quarter" idx="12"/>
          </p:nvPr>
        </p:nvSpPr>
        <p:spPr/>
        <p:txBody>
          <a:bodyPr/>
          <a:lstStyle/>
          <a:p>
            <a:fld id="{25596117-FFF5-4A0B-9D2A-DAF37B22F22E}" type="slidenum">
              <a:rPr lang="en-US" smtClean="0"/>
              <a:t>12</a:t>
            </a:fld>
            <a:endParaRPr lang="en-US"/>
          </a:p>
        </p:txBody>
      </p:sp>
    </p:spTree>
    <p:extLst>
      <p:ext uri="{BB962C8B-B14F-4D97-AF65-F5344CB8AC3E}">
        <p14:creationId xmlns:p14="http://schemas.microsoft.com/office/powerpoint/2010/main" val="1917754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22960" y="274416"/>
            <a:ext cx="7543800" cy="5959117"/>
          </a:xfrm>
          <a:prstGeom prst="rect">
            <a:avLst/>
          </a:prstGeom>
        </p:spPr>
      </p:pic>
      <p:sp>
        <p:nvSpPr>
          <p:cNvPr id="3" name="Slide Number Placeholder 2">
            <a:extLst>
              <a:ext uri="{FF2B5EF4-FFF2-40B4-BE49-F238E27FC236}">
                <a16:creationId xmlns:a16="http://schemas.microsoft.com/office/drawing/2014/main" id="{699FB498-DEFA-ADE6-56D8-87A0A3EDF689}"/>
              </a:ext>
            </a:extLst>
          </p:cNvPr>
          <p:cNvSpPr>
            <a:spLocks noGrp="1"/>
          </p:cNvSpPr>
          <p:nvPr>
            <p:ph type="sldNum" sz="quarter" idx="12"/>
          </p:nvPr>
        </p:nvSpPr>
        <p:spPr/>
        <p:txBody>
          <a:bodyPr/>
          <a:lstStyle/>
          <a:p>
            <a:fld id="{25596117-FFF5-4A0B-9D2A-DAF37B22F22E}" type="slidenum">
              <a:rPr lang="en-US" smtClean="0"/>
              <a:t>13</a:t>
            </a:fld>
            <a:endParaRPr lang="en-US"/>
          </a:p>
        </p:txBody>
      </p:sp>
    </p:spTree>
    <p:extLst>
      <p:ext uri="{BB962C8B-B14F-4D97-AF65-F5344CB8AC3E}">
        <p14:creationId xmlns:p14="http://schemas.microsoft.com/office/powerpoint/2010/main" val="2438864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4339" y="1378634"/>
            <a:ext cx="8775321" cy="4372487"/>
          </a:xfrm>
          <a:prstGeom prst="rect">
            <a:avLst/>
          </a:prstGeom>
        </p:spPr>
      </p:pic>
      <p:sp>
        <p:nvSpPr>
          <p:cNvPr id="3" name="Slide Number Placeholder 2">
            <a:extLst>
              <a:ext uri="{FF2B5EF4-FFF2-40B4-BE49-F238E27FC236}">
                <a16:creationId xmlns:a16="http://schemas.microsoft.com/office/drawing/2014/main" id="{72708F53-661A-79CB-C056-3D68D2D92775}"/>
              </a:ext>
            </a:extLst>
          </p:cNvPr>
          <p:cNvSpPr>
            <a:spLocks noGrp="1"/>
          </p:cNvSpPr>
          <p:nvPr>
            <p:ph type="sldNum" sz="quarter" idx="12"/>
          </p:nvPr>
        </p:nvSpPr>
        <p:spPr/>
        <p:txBody>
          <a:bodyPr/>
          <a:lstStyle/>
          <a:p>
            <a:fld id="{25596117-FFF5-4A0B-9D2A-DAF37B22F22E}" type="slidenum">
              <a:rPr lang="en-US" smtClean="0"/>
              <a:t>14</a:t>
            </a:fld>
            <a:endParaRPr lang="en-US"/>
          </a:p>
        </p:txBody>
      </p:sp>
    </p:spTree>
    <p:extLst>
      <p:ext uri="{BB962C8B-B14F-4D97-AF65-F5344CB8AC3E}">
        <p14:creationId xmlns:p14="http://schemas.microsoft.com/office/powerpoint/2010/main" val="1668994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2960" y="1828800"/>
            <a:ext cx="7543800" cy="2644726"/>
          </a:xfrm>
        </p:spPr>
        <p:txBody>
          <a:bodyPr>
            <a:normAutofit/>
          </a:bodyPr>
          <a:lstStyle/>
          <a:p>
            <a:pPr algn="ctr"/>
            <a:r>
              <a:rPr lang="en-US" sz="6000" b="1" dirty="0"/>
              <a:t>Chicken embryo: a  useful animal model</a:t>
            </a:r>
            <a:r>
              <a:rPr lang="en-US" sz="4800" b="1" dirty="0"/>
              <a:t/>
            </a:r>
            <a:br>
              <a:rPr lang="en-US" sz="4800" b="1" dirty="0"/>
            </a:br>
            <a:endParaRPr lang="en-US" dirty="0"/>
          </a:p>
        </p:txBody>
      </p:sp>
      <p:sp>
        <p:nvSpPr>
          <p:cNvPr id="3" name="Content Placeholder 2"/>
          <p:cNvSpPr>
            <a:spLocks noGrp="1"/>
          </p:cNvSpPr>
          <p:nvPr>
            <p:ph idx="1"/>
          </p:nvPr>
        </p:nvSpPr>
        <p:spPr>
          <a:xfrm>
            <a:off x="977703" y="5195164"/>
            <a:ext cx="7543801" cy="1121230"/>
          </a:xfrm>
        </p:spPr>
        <p:txBody>
          <a:bodyPr>
            <a:normAutofit fontScale="92500" lnSpcReduction="20000"/>
          </a:bodyPr>
          <a:lstStyle/>
          <a:p>
            <a:endParaRPr lang="fa-IR" b="1" i="1" dirty="0"/>
          </a:p>
          <a:p>
            <a:endParaRPr lang="fa-IR" b="1" i="1" dirty="0"/>
          </a:p>
          <a:p>
            <a:r>
              <a:rPr lang="en-US" b="1" dirty="0"/>
              <a:t>By: Dr. Ahmad </a:t>
            </a:r>
            <a:r>
              <a:rPr lang="en-US" b="1" dirty="0" err="1"/>
              <a:t>Khosravi</a:t>
            </a:r>
            <a:endParaRPr lang="en-US" b="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fa-IR" b="1" i="1" dirty="0"/>
          </a:p>
          <a:p>
            <a:endParaRPr lang="en-US" b="1" i="1" dirty="0"/>
          </a:p>
        </p:txBody>
      </p:sp>
      <p:pic>
        <p:nvPicPr>
          <p:cNvPr id="5" name="Picture 4">
            <a:extLst>
              <a:ext uri="{FF2B5EF4-FFF2-40B4-BE49-F238E27FC236}">
                <a16:creationId xmlns:a16="http://schemas.microsoft.com/office/drawing/2014/main" id="{5399D2A6-96D3-F869-906E-D0E9049C73EC}"/>
              </a:ext>
            </a:extLst>
          </p:cNvPr>
          <p:cNvPicPr>
            <a:picLocks noChangeAspect="1"/>
          </p:cNvPicPr>
          <p:nvPr/>
        </p:nvPicPr>
        <p:blipFill>
          <a:blip r:embed="rId4"/>
          <a:stretch>
            <a:fillRect/>
          </a:stretch>
        </p:blipFill>
        <p:spPr>
          <a:xfrm>
            <a:off x="3809035" y="7718"/>
            <a:ext cx="1618450" cy="1722608"/>
          </a:xfrm>
          <a:prstGeom prst="rect">
            <a:avLst/>
          </a:prstGeom>
        </p:spPr>
      </p:pic>
      <p:sp>
        <p:nvSpPr>
          <p:cNvPr id="6" name="Slide Number Placeholder 5">
            <a:extLst>
              <a:ext uri="{FF2B5EF4-FFF2-40B4-BE49-F238E27FC236}">
                <a16:creationId xmlns:a16="http://schemas.microsoft.com/office/drawing/2014/main" id="{01D6058E-BB74-11E3-3C3F-F467F5F86A9D}"/>
              </a:ext>
            </a:extLst>
          </p:cNvPr>
          <p:cNvSpPr>
            <a:spLocks noGrp="1"/>
          </p:cNvSpPr>
          <p:nvPr>
            <p:ph type="sldNum" sz="quarter" idx="12"/>
          </p:nvPr>
        </p:nvSpPr>
        <p:spPr/>
        <p:txBody>
          <a:bodyPr/>
          <a:lstStyle/>
          <a:p>
            <a:fld id="{25596117-FFF5-4A0B-9D2A-DAF37B22F22E}" type="slidenum">
              <a:rPr lang="en-US" smtClean="0"/>
              <a:t>2</a:t>
            </a:fld>
            <a:endParaRPr lang="en-US"/>
          </a:p>
        </p:txBody>
      </p:sp>
    </p:spTree>
    <p:extLst>
      <p:ext uri="{BB962C8B-B14F-4D97-AF65-F5344CB8AC3E}">
        <p14:creationId xmlns:p14="http://schemas.microsoft.com/office/powerpoint/2010/main" val="2831170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886264"/>
            <a:ext cx="7543800" cy="1315330"/>
          </a:xfrm>
        </p:spPr>
        <p:txBody>
          <a:bodyPr>
            <a:normAutofit fontScale="90000"/>
          </a:bodyPr>
          <a:lstStyle/>
          <a:p>
            <a:r>
              <a:rPr lang="en-US" sz="4000" b="1" dirty="0"/>
              <a:t/>
            </a:r>
            <a:br>
              <a:rPr lang="en-US" sz="4000" b="1" dirty="0"/>
            </a:br>
            <a:r>
              <a:rPr lang="en-US" sz="4000" b="1" dirty="0"/>
              <a:t/>
            </a:r>
            <a:br>
              <a:rPr lang="en-US" sz="4000" b="1" dirty="0"/>
            </a:br>
            <a:r>
              <a:rPr lang="en-US" sz="4000" b="1" dirty="0"/>
              <a:t>Advantages</a:t>
            </a:r>
            <a:r>
              <a:rPr lang="en-US" b="1" dirty="0"/>
              <a:t/>
            </a:r>
            <a:br>
              <a:rPr lang="en-US" b="1" dirty="0"/>
            </a:br>
            <a:r>
              <a:rPr lang="en-US" dirty="0"/>
              <a:t> </a:t>
            </a:r>
          </a:p>
        </p:txBody>
      </p:sp>
      <p:sp>
        <p:nvSpPr>
          <p:cNvPr id="3" name="Content Placeholder 2"/>
          <p:cNvSpPr>
            <a:spLocks noGrp="1"/>
          </p:cNvSpPr>
          <p:nvPr>
            <p:ph idx="1"/>
          </p:nvPr>
        </p:nvSpPr>
        <p:spPr/>
        <p:txBody>
          <a:bodyPr>
            <a:normAutofit/>
          </a:bodyPr>
          <a:lstStyle/>
          <a:p>
            <a:pPr algn="just"/>
            <a:r>
              <a:rPr lang="fa-IR" dirty="0"/>
              <a:t>*</a:t>
            </a:r>
            <a:r>
              <a:rPr lang="en-US" dirty="0"/>
              <a:t>The chicken-embryo model permits controlled administration of substances and direct observation of embryonic development.</a:t>
            </a:r>
            <a:endParaRPr lang="fa-IR" dirty="0"/>
          </a:p>
          <a:p>
            <a:pPr algn="just"/>
            <a:r>
              <a:rPr lang="fa-IR" dirty="0"/>
              <a:t>*</a:t>
            </a:r>
            <a:r>
              <a:rPr lang="en-US" dirty="0"/>
              <a:t>The advantages of Chicken embryos models are largely reported in comparison with traditional mammal models, such as its low cost and reduced maturation time.</a:t>
            </a:r>
          </a:p>
          <a:p>
            <a:pPr algn="just"/>
            <a:r>
              <a:rPr lang="en-US" dirty="0"/>
              <a:t>*The development of CE is rapid, corresponding to a total of 21 days9 In the first 24 hours of embryonic development, important events occur in CE formation. The first blood vessels are extraembryonic and become visible in the yolk sac (YS) from 23-24 incubation hours (IH).</a:t>
            </a:r>
          </a:p>
          <a:p>
            <a:endParaRPr lang="fa-IR" dirty="0"/>
          </a:p>
          <a:p>
            <a:endParaRPr lang="en-US" dirty="0"/>
          </a:p>
        </p:txBody>
      </p:sp>
      <p:sp>
        <p:nvSpPr>
          <p:cNvPr id="4" name="Slide Number Placeholder 3">
            <a:extLst>
              <a:ext uri="{FF2B5EF4-FFF2-40B4-BE49-F238E27FC236}">
                <a16:creationId xmlns:a16="http://schemas.microsoft.com/office/drawing/2014/main" id="{2159BFB0-9810-2D78-7AF1-B922EC0263B2}"/>
              </a:ext>
            </a:extLst>
          </p:cNvPr>
          <p:cNvSpPr>
            <a:spLocks noGrp="1"/>
          </p:cNvSpPr>
          <p:nvPr>
            <p:ph type="sldNum" sz="quarter" idx="12"/>
          </p:nvPr>
        </p:nvSpPr>
        <p:spPr/>
        <p:txBody>
          <a:bodyPr/>
          <a:lstStyle/>
          <a:p>
            <a:fld id="{25596117-FFF5-4A0B-9D2A-DAF37B22F22E}" type="slidenum">
              <a:rPr lang="en-US" smtClean="0"/>
              <a:t>3</a:t>
            </a:fld>
            <a:endParaRPr lang="en-US"/>
          </a:p>
        </p:txBody>
      </p:sp>
    </p:spTree>
    <p:extLst>
      <p:ext uri="{BB962C8B-B14F-4D97-AF65-F5344CB8AC3E}">
        <p14:creationId xmlns:p14="http://schemas.microsoft.com/office/powerpoint/2010/main" val="213804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
            <a:r>
              <a:rPr lang="en-US" sz="3200" dirty="0"/>
              <a:t>Chicken embryos occupy a privileged place among animal models used in developmental and toxicity studies, and have also contributed significantly to immunology, genetics, virology, cancer, and cell biology, angiogenesis ,drug delivery and (nano)toxicity tests</a:t>
            </a:r>
          </a:p>
          <a:p>
            <a:endParaRPr lang="en-US" dirty="0"/>
          </a:p>
        </p:txBody>
      </p:sp>
      <p:sp>
        <p:nvSpPr>
          <p:cNvPr id="4" name="Slide Number Placeholder 3">
            <a:extLst>
              <a:ext uri="{FF2B5EF4-FFF2-40B4-BE49-F238E27FC236}">
                <a16:creationId xmlns:a16="http://schemas.microsoft.com/office/drawing/2014/main" id="{F7988D19-65A2-2782-2458-0096C2B6E15B}"/>
              </a:ext>
            </a:extLst>
          </p:cNvPr>
          <p:cNvSpPr>
            <a:spLocks noGrp="1"/>
          </p:cNvSpPr>
          <p:nvPr>
            <p:ph type="sldNum" sz="quarter" idx="12"/>
          </p:nvPr>
        </p:nvSpPr>
        <p:spPr/>
        <p:txBody>
          <a:bodyPr/>
          <a:lstStyle/>
          <a:p>
            <a:fld id="{25596117-FFF5-4A0B-9D2A-DAF37B22F22E}" type="slidenum">
              <a:rPr lang="en-US" smtClean="0"/>
              <a:t>4</a:t>
            </a:fld>
            <a:endParaRPr lang="en-US"/>
          </a:p>
        </p:txBody>
      </p:sp>
    </p:spTree>
    <p:extLst>
      <p:ext uri="{BB962C8B-B14F-4D97-AF65-F5344CB8AC3E}">
        <p14:creationId xmlns:p14="http://schemas.microsoft.com/office/powerpoint/2010/main" val="2846945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C206A653-D5A1-1C11-896D-5642C9936FC2}"/>
              </a:ext>
            </a:extLst>
          </p:cNvPr>
          <p:cNvGraphicFramePr>
            <a:graphicFrameLocks noGrp="1"/>
          </p:cNvGraphicFramePr>
          <p:nvPr>
            <p:extLst>
              <p:ext uri="{D42A27DB-BD31-4B8C-83A1-F6EECF244321}">
                <p14:modId xmlns:p14="http://schemas.microsoft.com/office/powerpoint/2010/main" val="146522327"/>
              </p:ext>
            </p:extLst>
          </p:nvPr>
        </p:nvGraphicFramePr>
        <p:xfrm>
          <a:off x="281354" y="687179"/>
          <a:ext cx="8581292" cy="5329072"/>
        </p:xfrm>
        <a:graphic>
          <a:graphicData uri="http://schemas.openxmlformats.org/drawingml/2006/table">
            <a:tbl>
              <a:tblPr>
                <a:tableStyleId>{616DA210-FB5B-4158-B5E0-FEB733F419BA}</a:tableStyleId>
              </a:tblPr>
              <a:tblGrid>
                <a:gridCol w="2240509">
                  <a:extLst>
                    <a:ext uri="{9D8B030D-6E8A-4147-A177-3AD203B41FA5}">
                      <a16:colId xmlns:a16="http://schemas.microsoft.com/office/drawing/2014/main" val="2602334090"/>
                    </a:ext>
                  </a:extLst>
                </a:gridCol>
                <a:gridCol w="1982313">
                  <a:extLst>
                    <a:ext uri="{9D8B030D-6E8A-4147-A177-3AD203B41FA5}">
                      <a16:colId xmlns:a16="http://schemas.microsoft.com/office/drawing/2014/main" val="2792016982"/>
                    </a:ext>
                  </a:extLst>
                </a:gridCol>
                <a:gridCol w="854107">
                  <a:extLst>
                    <a:ext uri="{9D8B030D-6E8A-4147-A177-3AD203B41FA5}">
                      <a16:colId xmlns:a16="http://schemas.microsoft.com/office/drawing/2014/main" val="945772506"/>
                    </a:ext>
                  </a:extLst>
                </a:gridCol>
                <a:gridCol w="2487480">
                  <a:extLst>
                    <a:ext uri="{9D8B030D-6E8A-4147-A177-3AD203B41FA5}">
                      <a16:colId xmlns:a16="http://schemas.microsoft.com/office/drawing/2014/main" val="2012564658"/>
                    </a:ext>
                  </a:extLst>
                </a:gridCol>
                <a:gridCol w="1016883">
                  <a:extLst>
                    <a:ext uri="{9D8B030D-6E8A-4147-A177-3AD203B41FA5}">
                      <a16:colId xmlns:a16="http://schemas.microsoft.com/office/drawing/2014/main" val="3225654552"/>
                    </a:ext>
                  </a:extLst>
                </a:gridCol>
              </a:tblGrid>
              <a:tr h="489520">
                <a:tc>
                  <a:txBody>
                    <a:bodyPr/>
                    <a:lstStyle/>
                    <a:p>
                      <a:pPr marL="89535" eaLnBrk="0" hangingPunct="0">
                        <a:lnSpc>
                          <a:spcPct val="107000"/>
                        </a:lnSpc>
                        <a:spcBef>
                          <a:spcPts val="255"/>
                        </a:spcBef>
                        <a:spcAft>
                          <a:spcPts val="800"/>
                        </a:spcAft>
                      </a:pPr>
                      <a:r>
                        <a:rPr lang="en-US" sz="1500" spc="10" dirty="0">
                          <a:effectLst/>
                          <a:latin typeface="Times New Roman" panose="02020603050405020304" pitchFamily="18" charset="0"/>
                          <a:cs typeface="Times New Roman" panose="02020603050405020304" pitchFamily="18" charset="0"/>
                        </a:rPr>
                        <a:t>G</a:t>
                      </a:r>
                      <a:r>
                        <a:rPr lang="en-US" sz="1500" spc="5" dirty="0">
                          <a:effectLst/>
                          <a:latin typeface="Times New Roman" panose="02020603050405020304" pitchFamily="18" charset="0"/>
                          <a:cs typeface="Times New Roman" panose="02020603050405020304" pitchFamily="18" charset="0"/>
                        </a:rPr>
                        <a:t>o</a:t>
                      </a:r>
                      <a:r>
                        <a:rPr lang="en-US" sz="1500" dirty="0">
                          <a:effectLst/>
                          <a:latin typeface="Times New Roman" panose="02020603050405020304" pitchFamily="18" charset="0"/>
                          <a:cs typeface="Times New Roman" panose="02020603050405020304" pitchFamily="18" charset="0"/>
                        </a:rPr>
                        <a:t>als</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86360" algn="ctr" eaLnBrk="0" hangingPunct="0">
                        <a:lnSpc>
                          <a:spcPct val="107000"/>
                        </a:lnSpc>
                        <a:spcBef>
                          <a:spcPts val="255"/>
                        </a:spcBef>
                        <a:spcAft>
                          <a:spcPts val="800"/>
                        </a:spcAft>
                      </a:pPr>
                      <a:r>
                        <a:rPr lang="en-US" sz="1500" spc="-15">
                          <a:effectLst/>
                          <a:latin typeface="Times New Roman" panose="02020603050405020304" pitchFamily="18" charset="0"/>
                          <a:cs typeface="Times New Roman" panose="02020603050405020304" pitchFamily="18" charset="0"/>
                        </a:rPr>
                        <a:t>T</a:t>
                      </a:r>
                      <a:r>
                        <a:rPr lang="en-US" sz="1500" spc="-10">
                          <a:effectLst/>
                          <a:latin typeface="Times New Roman" panose="02020603050405020304" pitchFamily="18" charset="0"/>
                          <a:cs typeface="Times New Roman" panose="02020603050405020304" pitchFamily="18" charset="0"/>
                        </a:rPr>
                        <a:t>arget</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49225" eaLnBrk="0" hangingPunct="0">
                        <a:lnSpc>
                          <a:spcPct val="107000"/>
                        </a:lnSpc>
                        <a:spcBef>
                          <a:spcPts val="255"/>
                        </a:spcBef>
                        <a:spcAft>
                          <a:spcPts val="800"/>
                        </a:spcAft>
                      </a:pPr>
                      <a:r>
                        <a:rPr lang="en-US" sz="1500">
                          <a:effectLst/>
                          <a:latin typeface="Times New Roman" panose="02020603050405020304" pitchFamily="18" charset="0"/>
                          <a:cs typeface="Times New Roman" panose="02020603050405020304" pitchFamily="18" charset="0"/>
                        </a:rPr>
                        <a:t>Route</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49250" eaLnBrk="0" hangingPunct="0">
                        <a:lnSpc>
                          <a:spcPct val="107000"/>
                        </a:lnSpc>
                        <a:spcBef>
                          <a:spcPts val="255"/>
                        </a:spcBef>
                        <a:spcAft>
                          <a:spcPts val="800"/>
                        </a:spcAft>
                      </a:pPr>
                      <a:r>
                        <a:rPr lang="en-US" sz="1500" spc="5">
                          <a:effectLst/>
                          <a:latin typeface="Times New Roman" panose="02020603050405020304" pitchFamily="18" charset="0"/>
                          <a:cs typeface="Times New Roman" panose="02020603050405020304" pitchFamily="18" charset="0"/>
                        </a:rPr>
                        <a:t>A</a:t>
                      </a:r>
                      <a:r>
                        <a:rPr lang="en-US" sz="1500">
                          <a:effectLst/>
                          <a:latin typeface="Times New Roman" panose="02020603050405020304" pitchFamily="18" charset="0"/>
                          <a:cs typeface="Times New Roman" panose="02020603050405020304" pitchFamily="18" charset="0"/>
                        </a:rPr>
                        <a:t>g</a:t>
                      </a:r>
                      <a:r>
                        <a:rPr lang="en-US" sz="1500" spc="5">
                          <a:effectLst/>
                          <a:latin typeface="Times New Roman" panose="02020603050405020304" pitchFamily="18" charset="0"/>
                          <a:cs typeface="Times New Roman" panose="02020603050405020304" pitchFamily="18" charset="0"/>
                        </a:rPr>
                        <a:t>e</a:t>
                      </a:r>
                      <a:r>
                        <a:rPr lang="en-US" sz="1500" spc="8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at</a:t>
                      </a:r>
                      <a:r>
                        <a:rPr lang="en-US" sz="1500" spc="85">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i</a:t>
                      </a:r>
                      <a:r>
                        <a:rPr lang="en-US" sz="1500">
                          <a:effectLst/>
                          <a:latin typeface="Times New Roman" panose="02020603050405020304" pitchFamily="18" charset="0"/>
                          <a:cs typeface="Times New Roman" panose="02020603050405020304" pitchFamily="18" charset="0"/>
                        </a:rPr>
                        <a:t>n</a:t>
                      </a:r>
                      <a:r>
                        <a:rPr lang="en-US" sz="1500" spc="5">
                          <a:effectLst/>
                          <a:latin typeface="Times New Roman" panose="02020603050405020304" pitchFamily="18" charset="0"/>
                          <a:cs typeface="Times New Roman" panose="02020603050405020304" pitchFamily="18" charset="0"/>
                        </a:rPr>
                        <a:t>oc</a:t>
                      </a:r>
                      <a:r>
                        <a:rPr lang="en-US" sz="1500">
                          <a:effectLst/>
                          <a:latin typeface="Times New Roman" panose="02020603050405020304" pitchFamily="18" charset="0"/>
                          <a:cs typeface="Times New Roman" panose="02020603050405020304" pitchFamily="18" charset="0"/>
                        </a:rPr>
                        <a:t>u</a:t>
                      </a:r>
                      <a:r>
                        <a:rPr lang="en-US" sz="1500" spc="5">
                          <a:effectLst/>
                          <a:latin typeface="Times New Roman" panose="02020603050405020304" pitchFamily="18" charset="0"/>
                          <a:cs typeface="Times New Roman" panose="02020603050405020304" pitchFamily="18" charset="0"/>
                        </a:rPr>
                        <a:t>l</a:t>
                      </a:r>
                      <a:r>
                        <a:rPr lang="en-US" sz="1500">
                          <a:effectLst/>
                          <a:latin typeface="Times New Roman" panose="02020603050405020304" pitchFamily="18" charset="0"/>
                          <a:cs typeface="Times New Roman" panose="02020603050405020304" pitchFamily="18" charset="0"/>
                        </a:rPr>
                        <a:t>at</a:t>
                      </a:r>
                      <a:r>
                        <a:rPr lang="en-US" sz="1500" spc="5">
                          <a:effectLst/>
                          <a:latin typeface="Times New Roman" panose="02020603050405020304" pitchFamily="18" charset="0"/>
                          <a:cs typeface="Times New Roman" panose="02020603050405020304" pitchFamily="18" charset="0"/>
                        </a:rPr>
                        <a:t>io</a:t>
                      </a:r>
                      <a:r>
                        <a:rPr lang="en-US" sz="1500">
                          <a:effectLst/>
                          <a:latin typeface="Times New Roman" panose="02020603050405020304" pitchFamily="18" charset="0"/>
                          <a:cs typeface="Times New Roman" panose="02020603050405020304" pitchFamily="18" charset="0"/>
                        </a:rPr>
                        <a:t>n</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28575" eaLnBrk="0" hangingPunct="0">
                        <a:lnSpc>
                          <a:spcPct val="107000"/>
                        </a:lnSpc>
                        <a:spcBef>
                          <a:spcPts val="255"/>
                        </a:spcBef>
                        <a:spcAft>
                          <a:spcPts val="800"/>
                        </a:spcAft>
                      </a:pPr>
                      <a:r>
                        <a:rPr lang="en-US" sz="1500" spc="5">
                          <a:effectLst/>
                          <a:latin typeface="Times New Roman" panose="02020603050405020304" pitchFamily="18" charset="0"/>
                          <a:cs typeface="Times New Roman" panose="02020603050405020304" pitchFamily="18" charset="0"/>
                        </a:rPr>
                        <a:t>Re</a:t>
                      </a:r>
                      <a:r>
                        <a:rPr lang="en-US" sz="1500">
                          <a:effectLst/>
                          <a:latin typeface="Times New Roman" panose="02020603050405020304" pitchFamily="18" charset="0"/>
                          <a:cs typeface="Times New Roman" panose="02020603050405020304" pitchFamily="18" charset="0"/>
                        </a:rPr>
                        <a:t>f</a:t>
                      </a:r>
                      <a:r>
                        <a:rPr lang="en-US" sz="1500" spc="5">
                          <a:effectLst/>
                          <a:latin typeface="Times New Roman" panose="02020603050405020304" pitchFamily="18" charset="0"/>
                          <a:cs typeface="Times New Roman" panose="02020603050405020304" pitchFamily="18" charset="0"/>
                        </a:rPr>
                        <a:t>ere</a:t>
                      </a:r>
                      <a:r>
                        <a:rPr lang="en-US" sz="1500">
                          <a:effectLst/>
                          <a:latin typeface="Times New Roman" panose="02020603050405020304" pitchFamily="18" charset="0"/>
                          <a:cs typeface="Times New Roman" panose="02020603050405020304" pitchFamily="18" charset="0"/>
                        </a:rPr>
                        <a:t>n</a:t>
                      </a:r>
                      <a:r>
                        <a:rPr lang="en-US" sz="1500" spc="5">
                          <a:effectLst/>
                          <a:latin typeface="Times New Roman" panose="02020603050405020304" pitchFamily="18" charset="0"/>
                          <a:cs typeface="Times New Roman" panose="02020603050405020304" pitchFamily="18" charset="0"/>
                        </a:rPr>
                        <a:t>ce</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7277226"/>
                  </a:ext>
                </a:extLst>
              </a:tr>
              <a:tr h="445158">
                <a:tc rowSpan="2">
                  <a:txBody>
                    <a:bodyPr/>
                    <a:lstStyle/>
                    <a:p>
                      <a:pPr marL="89535" eaLnBrk="0" hangingPunct="0">
                        <a:lnSpc>
                          <a:spcPct val="107000"/>
                        </a:lnSpc>
                        <a:spcBef>
                          <a:spcPts val="355"/>
                        </a:spcBef>
                        <a:spcAft>
                          <a:spcPts val="800"/>
                        </a:spcAft>
                      </a:pPr>
                      <a:r>
                        <a:rPr lang="en-US" sz="1500" spc="-15" dirty="0">
                          <a:effectLst/>
                          <a:latin typeface="Times New Roman" panose="02020603050405020304" pitchFamily="18" charset="0"/>
                          <a:cs typeface="Times New Roman" panose="02020603050405020304" pitchFamily="18" charset="0"/>
                        </a:rPr>
                        <a:t>Ophthalmology</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a:txBody>
                    <a:bodyPr/>
                    <a:lstStyle/>
                    <a:p>
                      <a:pPr marL="284480" eaLnBrk="0" hangingPunct="0">
                        <a:lnSpc>
                          <a:spcPct val="107000"/>
                        </a:lnSpc>
                        <a:spcBef>
                          <a:spcPts val="355"/>
                        </a:spcBef>
                        <a:spcAft>
                          <a:spcPts val="800"/>
                        </a:spcAft>
                      </a:pPr>
                      <a:r>
                        <a:rPr lang="en-US" sz="1500" spc="-10">
                          <a:effectLst/>
                          <a:latin typeface="Times New Roman" panose="02020603050405020304" pitchFamily="18" charset="0"/>
                          <a:cs typeface="Times New Roman" panose="02020603050405020304" pitchFamily="18" charset="0"/>
                        </a:rPr>
                        <a:t>Retinal</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surgery</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4150" eaLnBrk="0" hangingPunct="0">
                        <a:lnSpc>
                          <a:spcPct val="107000"/>
                        </a:lnSpc>
                        <a:spcBef>
                          <a:spcPts val="355"/>
                        </a:spcBef>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544195" eaLnBrk="0" hangingPunct="0">
                        <a:lnSpc>
                          <a:spcPct val="107000"/>
                        </a:lnSpc>
                        <a:spcBef>
                          <a:spcPts val="355"/>
                        </a:spcBef>
                        <a:spcAft>
                          <a:spcPts val="800"/>
                        </a:spcAft>
                      </a:pPr>
                      <a:r>
                        <a:rPr lang="en-US" sz="1500" spc="-20">
                          <a:effectLst/>
                          <a:latin typeface="Times New Roman" panose="02020603050405020304" pitchFamily="18" charset="0"/>
                          <a:cs typeface="Times New Roman" panose="02020603050405020304" pitchFamily="18" charset="0"/>
                        </a:rPr>
                        <a:t>12</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and</a:t>
                      </a:r>
                      <a:r>
                        <a:rPr lang="en-US" sz="1500" spc="-40">
                          <a:effectLst/>
                          <a:latin typeface="Times New Roman" panose="02020603050405020304" pitchFamily="18" charset="0"/>
                          <a:cs typeface="Times New Roman" panose="02020603050405020304" pitchFamily="18" charset="0"/>
                        </a:rPr>
                        <a:t> </a:t>
                      </a:r>
                      <a:r>
                        <a:rPr lang="en-US" sz="1500" spc="-35">
                          <a:effectLst/>
                          <a:latin typeface="Times New Roman" panose="02020603050405020304" pitchFamily="18" charset="0"/>
                          <a:cs typeface="Times New Roman" panose="02020603050405020304" pitchFamily="18" charset="0"/>
                        </a:rPr>
                        <a:t>18</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200" algn="ctr" eaLnBrk="0" hangingPunct="0">
                        <a:lnSpc>
                          <a:spcPct val="107000"/>
                        </a:lnSpc>
                        <a:spcBef>
                          <a:spcPts val="355"/>
                        </a:spcBef>
                        <a:spcAft>
                          <a:spcPts val="800"/>
                        </a:spcAft>
                      </a:pPr>
                      <a:r>
                        <a:rPr lang="en-US" sz="1500" spc="-15">
                          <a:effectLst/>
                          <a:latin typeface="Times New Roman" panose="02020603050405020304" pitchFamily="18" charset="0"/>
                          <a:cs typeface="Times New Roman" panose="02020603050405020304" pitchFamily="18" charset="0"/>
                        </a:rPr>
                        <a:t>87</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94719150"/>
                  </a:ext>
                </a:extLst>
              </a:tr>
              <a:tr h="450665">
                <a:tc vMerge="1">
                  <a:txBody>
                    <a:bodyPr/>
                    <a:lstStyle/>
                    <a:p>
                      <a:endParaRPr dirty="0"/>
                    </a:p>
                  </a:txBody>
                  <a:tcPr marL="68580" marR="68580" marT="0" marB="0" anchor="ctr"/>
                </a:tc>
                <a:tc>
                  <a:txBody>
                    <a:bodyPr/>
                    <a:lstStyle/>
                    <a:p>
                      <a:pPr marL="17716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Retinal</a:t>
                      </a:r>
                      <a:r>
                        <a:rPr lang="en-US" sz="1500" spc="-40">
                          <a:effectLst/>
                          <a:latin typeface="Times New Roman" panose="02020603050405020304" pitchFamily="18" charset="0"/>
                          <a:cs typeface="Times New Roman" panose="02020603050405020304" pitchFamily="18" charset="0"/>
                        </a:rPr>
                        <a:t> </a:t>
                      </a:r>
                      <a:r>
                        <a:rPr lang="en-US" sz="1500" spc="-15">
                          <a:effectLst/>
                          <a:latin typeface="Times New Roman" panose="02020603050405020304" pitchFamily="18" charset="0"/>
                          <a:cs typeface="Times New Roman" panose="02020603050405020304" pitchFamily="18" charset="0"/>
                        </a:rPr>
                        <a:t>regeneration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6355" algn="ctr"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CE</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937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4</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4625" eaLnBrk="0" hangingPunct="0">
                        <a:lnSpc>
                          <a:spcPts val="940"/>
                        </a:lnSpc>
                        <a:spcAft>
                          <a:spcPts val="800"/>
                        </a:spcAft>
                      </a:pPr>
                      <a:r>
                        <a:rPr lang="en-US" sz="1500" spc="-15">
                          <a:effectLst/>
                          <a:latin typeface="Times New Roman" panose="02020603050405020304" pitchFamily="18" charset="0"/>
                          <a:cs typeface="Times New Roman" panose="02020603050405020304" pitchFamily="18" charset="0"/>
                        </a:rPr>
                        <a:t>88-90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85911200"/>
                  </a:ext>
                </a:extLst>
              </a:tr>
              <a:tr h="305950">
                <a:tc rowSpan="2">
                  <a:txBody>
                    <a:bodyPr/>
                    <a:lstStyle/>
                    <a:p>
                      <a:pPr marL="89535" eaLnBrk="0" hangingPunct="0">
                        <a:lnSpc>
                          <a:spcPts val="940"/>
                        </a:lnSpc>
                        <a:spcAft>
                          <a:spcPts val="800"/>
                        </a:spcAft>
                      </a:pPr>
                      <a:r>
                        <a:rPr lang="en-US" sz="1500" spc="-15" dirty="0">
                          <a:effectLst/>
                          <a:latin typeface="Times New Roman" panose="02020603050405020304" pitchFamily="18" charset="0"/>
                          <a:cs typeface="Times New Roman" panose="02020603050405020304" pitchFamily="18" charset="0"/>
                        </a:rPr>
                        <a:t>Angiogenesis</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rowSpan="2">
                  <a:txBody>
                    <a:bodyPr/>
                    <a:lstStyle/>
                    <a:p>
                      <a:pPr marL="265430" eaLnBrk="0" hangingPunct="0">
                        <a:lnSpc>
                          <a:spcPts val="940"/>
                        </a:lnSpc>
                        <a:spcAft>
                          <a:spcPts val="800"/>
                        </a:spcAft>
                      </a:pPr>
                      <a:r>
                        <a:rPr lang="en-US" sz="1500" spc="-25" dirty="0">
                          <a:effectLst/>
                          <a:latin typeface="Times New Roman" panose="02020603050405020304" pitchFamily="18" charset="0"/>
                          <a:cs typeface="Times New Roman" panose="02020603050405020304" pitchFamily="18" charset="0"/>
                        </a:rPr>
                        <a:t>Vessels</a:t>
                      </a:r>
                      <a:r>
                        <a:rPr lang="en-US" sz="1500" spc="-40" dirty="0">
                          <a:effectLst/>
                          <a:latin typeface="Times New Roman" panose="02020603050405020304" pitchFamily="18" charset="0"/>
                          <a:cs typeface="Times New Roman" panose="02020603050405020304" pitchFamily="18" charset="0"/>
                        </a:rPr>
                        <a:t> </a:t>
                      </a:r>
                      <a:r>
                        <a:rPr lang="en-US" sz="1500" spc="-20" dirty="0">
                          <a:effectLst/>
                          <a:latin typeface="Times New Roman" panose="02020603050405020304" pitchFamily="18" charset="0"/>
                          <a:cs typeface="Times New Roman" panose="02020603050405020304" pitchFamily="18" charset="0"/>
                        </a:rPr>
                        <a:t>of</a:t>
                      </a:r>
                      <a:r>
                        <a:rPr lang="en-US" sz="1500" spc="-40" dirty="0">
                          <a:effectLst/>
                          <a:latin typeface="Times New Roman" panose="02020603050405020304" pitchFamily="18" charset="0"/>
                          <a:cs typeface="Times New Roman" panose="02020603050405020304" pitchFamily="18" charset="0"/>
                        </a:rPr>
                        <a:t> </a:t>
                      </a:r>
                      <a:r>
                        <a:rPr lang="en-US" sz="1500" spc="-10" dirty="0">
                          <a:effectLst/>
                          <a:latin typeface="Times New Roman" panose="02020603050405020304" pitchFamily="18" charset="0"/>
                          <a:cs typeface="Times New Roman" panose="02020603050405020304" pitchFamily="18" charset="0"/>
                        </a:rPr>
                        <a:t>CAM</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rowSpan="2">
                  <a:txBody>
                    <a:bodyPr/>
                    <a:lstStyle/>
                    <a:p>
                      <a:pPr marL="184150" eaLnBrk="0" hangingPunct="0">
                        <a:lnSpc>
                          <a:spcPts val="940"/>
                        </a:lnSpc>
                        <a:spcAft>
                          <a:spcPts val="800"/>
                        </a:spcAft>
                      </a:pPr>
                      <a:r>
                        <a:rPr lang="en-US" sz="1500" spc="-10" dirty="0">
                          <a:effectLst/>
                          <a:latin typeface="Times New Roman" panose="02020603050405020304" pitchFamily="18" charset="0"/>
                          <a:cs typeface="Times New Roman" panose="02020603050405020304" pitchFamily="18" charset="0"/>
                        </a:rPr>
                        <a:t>CAM</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a:txBody>
                    <a:bodyPr/>
                    <a:lstStyle/>
                    <a:p>
                      <a:pPr marL="39370" algn="ctr" eaLnBrk="0" hangingPunct="0">
                        <a:lnSpc>
                          <a:spcPts val="940"/>
                        </a:lnSpc>
                        <a:spcAft>
                          <a:spcPts val="800"/>
                        </a:spcAft>
                      </a:pPr>
                      <a:r>
                        <a:rPr lang="en-US" sz="1500" spc="-35">
                          <a:effectLst/>
                          <a:latin typeface="Times New Roman" panose="02020603050405020304" pitchFamily="18" charset="0"/>
                          <a:cs typeface="Times New Roman" panose="02020603050405020304" pitchFamily="18" charset="0"/>
                        </a:rPr>
                        <a:t>1-5</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200" algn="ctr" eaLnBrk="0" hangingPunct="0">
                        <a:lnSpc>
                          <a:spcPts val="940"/>
                        </a:lnSpc>
                        <a:spcAft>
                          <a:spcPts val="800"/>
                        </a:spcAft>
                      </a:pPr>
                      <a:r>
                        <a:rPr lang="en-US" sz="1500" spc="-35">
                          <a:effectLst/>
                          <a:latin typeface="Times New Roman" panose="02020603050405020304" pitchFamily="18" charset="0"/>
                          <a:cs typeface="Times New Roman" panose="02020603050405020304" pitchFamily="18" charset="0"/>
                        </a:rPr>
                        <a:t>91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14786385"/>
                  </a:ext>
                </a:extLst>
              </a:tr>
              <a:tr h="450665">
                <a:tc vMerge="1">
                  <a:txBody>
                    <a:bodyPr/>
                    <a:lstStyle/>
                    <a:p>
                      <a:endParaRPr dirty="0"/>
                    </a:p>
                  </a:txBody>
                  <a:tcPr marL="68580" marR="68580" marT="0" marB="0" anchor="ctr"/>
                </a:tc>
                <a:tc vMerge="1">
                  <a:txBody>
                    <a:bodyPr/>
                    <a:lstStyle/>
                    <a:p>
                      <a:endParaRPr dirty="0"/>
                    </a:p>
                  </a:txBody>
                  <a:tcPr marL="68580" marR="68580" marT="0" marB="0" anchor="ctr"/>
                </a:tc>
                <a:tc vMerge="1">
                  <a:txBody>
                    <a:bodyPr/>
                    <a:lstStyle/>
                    <a:p>
                      <a:endParaRPr dirty="0"/>
                    </a:p>
                  </a:txBody>
                  <a:tcPr marL="68580" marR="68580" marT="0" marB="0" anchor="ctr"/>
                </a:tc>
                <a:tc>
                  <a:txBody>
                    <a:bodyPr/>
                    <a:lstStyle/>
                    <a:p>
                      <a:pPr marL="3937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9</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835" algn="ctr"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38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3659374"/>
                  </a:ext>
                </a:extLst>
              </a:tr>
              <a:tr h="305950">
                <a:tc>
                  <a:txBody>
                    <a:bodyPr/>
                    <a:lstStyle/>
                    <a:p>
                      <a:pPr marL="89535" eaLnBrk="0" hangingPunct="0">
                        <a:lnSpc>
                          <a:spcPts val="940"/>
                        </a:lnSpc>
                        <a:spcAft>
                          <a:spcPts val="800"/>
                        </a:spcAft>
                      </a:pPr>
                      <a:r>
                        <a:rPr lang="en-US" sz="1500" spc="-10" dirty="0" err="1">
                          <a:effectLst/>
                          <a:latin typeface="Times New Roman" panose="02020603050405020304" pitchFamily="18" charset="0"/>
                          <a:cs typeface="Times New Roman" panose="02020603050405020304" pitchFamily="18" charset="0"/>
                        </a:rPr>
                        <a:t>Ischaemia</a:t>
                      </a:r>
                      <a:r>
                        <a:rPr lang="en-US" sz="1500" spc="-10" dirty="0">
                          <a:effectLst/>
                          <a:latin typeface="Times New Roman" panose="02020603050405020304" pitchFamily="18" charset="0"/>
                          <a:cs typeface="Times New Roman" panose="02020603050405020304" pitchFamily="18" charset="0"/>
                        </a:rPr>
                        <a:t>-Reperfusion</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23215" eaLnBrk="0" hangingPunct="0">
                        <a:lnSpc>
                          <a:spcPts val="940"/>
                        </a:lnSpc>
                        <a:spcAft>
                          <a:spcPts val="800"/>
                        </a:spcAft>
                      </a:pPr>
                      <a:r>
                        <a:rPr lang="en-US" sz="1500" spc="-25" dirty="0">
                          <a:effectLst/>
                          <a:latin typeface="Times New Roman" panose="02020603050405020304" pitchFamily="18" charset="0"/>
                          <a:cs typeface="Times New Roman" panose="02020603050405020304" pitchFamily="18" charset="0"/>
                        </a:rPr>
                        <a:t>Vessels</a:t>
                      </a:r>
                      <a:r>
                        <a:rPr lang="en-US" sz="1500" spc="-40" dirty="0">
                          <a:effectLst/>
                          <a:latin typeface="Times New Roman" panose="02020603050405020304" pitchFamily="18" charset="0"/>
                          <a:cs typeface="Times New Roman" panose="02020603050405020304" pitchFamily="18" charset="0"/>
                        </a:rPr>
                        <a:t> </a:t>
                      </a:r>
                      <a:r>
                        <a:rPr lang="en-US" sz="1500" spc="-20" dirty="0">
                          <a:effectLst/>
                          <a:latin typeface="Times New Roman" panose="02020603050405020304" pitchFamily="18" charset="0"/>
                          <a:cs typeface="Times New Roman" panose="02020603050405020304" pitchFamily="18" charset="0"/>
                        </a:rPr>
                        <a:t>of</a:t>
                      </a:r>
                      <a:r>
                        <a:rPr lang="en-US" sz="1500" spc="-40" dirty="0">
                          <a:effectLst/>
                          <a:latin typeface="Times New Roman" panose="02020603050405020304" pitchFamily="18" charset="0"/>
                          <a:cs typeface="Times New Roman" panose="02020603050405020304" pitchFamily="18" charset="0"/>
                        </a:rPr>
                        <a:t> </a:t>
                      </a:r>
                      <a:r>
                        <a:rPr lang="en-US" sz="1500" spc="-20" dirty="0">
                          <a:effectLst/>
                          <a:latin typeface="Times New Roman" panose="02020603050405020304" pitchFamily="18" charset="0"/>
                          <a:cs typeface="Times New Roman" panose="02020603050405020304" pitchFamily="18" charset="0"/>
                        </a:rPr>
                        <a:t>YS</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6355" algn="ctr"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YS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937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3</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835" algn="ctr"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92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83547167"/>
                  </a:ext>
                </a:extLst>
              </a:tr>
              <a:tr h="629919">
                <a:tc rowSpan="2">
                  <a:txBody>
                    <a:bodyPr/>
                    <a:lstStyle/>
                    <a:p>
                      <a:pPr marL="89535" eaLnBrk="0" hangingPunct="0">
                        <a:lnSpc>
                          <a:spcPts val="940"/>
                        </a:lnSpc>
                        <a:spcAft>
                          <a:spcPts val="800"/>
                        </a:spcAft>
                      </a:pPr>
                      <a:r>
                        <a:rPr lang="en-US" sz="1500" spc="-5" dirty="0">
                          <a:effectLst/>
                          <a:latin typeface="Times New Roman" panose="02020603050405020304" pitchFamily="18" charset="0"/>
                          <a:cs typeface="Times New Roman" panose="02020603050405020304" pitchFamily="18" charset="0"/>
                        </a:rPr>
                        <a:t>Skin</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a:txBody>
                    <a:bodyPr/>
                    <a:lstStyle/>
                    <a:p>
                      <a:pPr marL="92075"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Irritation</a:t>
                      </a:r>
                      <a:r>
                        <a:rPr lang="en-US" sz="1500" spc="-40">
                          <a:effectLst/>
                          <a:latin typeface="Times New Roman" panose="02020603050405020304" pitchFamily="18" charset="0"/>
                          <a:cs typeface="Times New Roman" panose="02020603050405020304" pitchFamily="18" charset="0"/>
                        </a:rPr>
                        <a:t> </a:t>
                      </a:r>
                      <a:r>
                        <a:rPr lang="en-US" sz="1500" spc="-15">
                          <a:effectLst/>
                          <a:latin typeface="Times New Roman" panose="02020603050405020304" pitchFamily="18" charset="0"/>
                          <a:cs typeface="Times New Roman" panose="02020603050405020304" pitchFamily="18" charset="0"/>
                        </a:rPr>
                        <a:t>and/or</a:t>
                      </a:r>
                      <a:r>
                        <a:rPr lang="en-US" sz="1500" spc="-40">
                          <a:effectLst/>
                          <a:latin typeface="Times New Roman" panose="02020603050405020304" pitchFamily="18" charset="0"/>
                          <a:cs typeface="Times New Roman" panose="02020603050405020304" pitchFamily="18" charset="0"/>
                        </a:rPr>
                        <a:t> </a:t>
                      </a:r>
                      <a:r>
                        <a:rPr lang="en-US" sz="1500" spc="-15">
                          <a:effectLst/>
                          <a:latin typeface="Times New Roman" panose="02020603050405020304" pitchFamily="18" charset="0"/>
                          <a:cs typeface="Times New Roman" panose="02020603050405020304" pitchFamily="18" charset="0"/>
                        </a:rPr>
                        <a:t>toxicity</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3515" eaLnBrk="0" hangingPunct="0">
                        <a:lnSpc>
                          <a:spcPts val="940"/>
                        </a:lnSpc>
                        <a:spcAft>
                          <a:spcPts val="800"/>
                        </a:spcAft>
                      </a:pPr>
                      <a:r>
                        <a:rPr lang="en-US" sz="1500" spc="-10" dirty="0">
                          <a:effectLst/>
                          <a:latin typeface="Times New Roman" panose="02020603050405020304" pitchFamily="18" charset="0"/>
                          <a:cs typeface="Times New Roman" panose="02020603050405020304" pitchFamily="18" charset="0"/>
                        </a:rPr>
                        <a:t>CAM</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595630"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After</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9</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835" algn="ctr"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40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548542"/>
                  </a:ext>
                </a:extLst>
              </a:tr>
              <a:tr h="427166">
                <a:tc vMerge="1">
                  <a:txBody>
                    <a:bodyPr/>
                    <a:lstStyle/>
                    <a:p>
                      <a:endParaRPr dirty="0"/>
                    </a:p>
                  </a:txBody>
                  <a:tcPr marL="68580" marR="68580" marT="0" marB="0" anchor="ctr"/>
                </a:tc>
                <a:tc>
                  <a:txBody>
                    <a:bodyPr/>
                    <a:lstStyle/>
                    <a:p>
                      <a:pPr marL="435610" eaLnBrk="0" hangingPunct="0">
                        <a:lnSpc>
                          <a:spcPts val="940"/>
                        </a:lnSpc>
                        <a:spcAft>
                          <a:spcPts val="800"/>
                        </a:spcAft>
                      </a:pPr>
                      <a:r>
                        <a:rPr lang="en-US" sz="1500" spc="-5" dirty="0">
                          <a:effectLst/>
                          <a:latin typeface="Times New Roman" panose="02020603050405020304" pitchFamily="18" charset="0"/>
                          <a:cs typeface="Times New Roman" panose="02020603050405020304" pitchFamily="18" charset="0"/>
                        </a:rPr>
                        <a:t>Grafting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735" algn="ctr" eaLnBrk="0" hangingPunct="0">
                        <a:lnSpc>
                          <a:spcPts val="940"/>
                        </a:lnSpc>
                        <a:spcAft>
                          <a:spcPts val="800"/>
                        </a:spcAft>
                      </a:pPr>
                      <a:r>
                        <a:rPr lang="en-US" sz="1500" dirty="0">
                          <a:effectLst/>
                          <a:latin typeface="Times New Roman" panose="02020603050405020304" pitchFamily="18" charset="0"/>
                          <a:cs typeface="Times New Roman" panose="02020603050405020304" pitchFamily="18" charset="0"/>
                        </a:rPr>
                        <a:t>7</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835" algn="ctr" eaLnBrk="0" hangingPunct="0">
                        <a:lnSpc>
                          <a:spcPts val="940"/>
                        </a:lnSpc>
                        <a:spcAft>
                          <a:spcPts val="800"/>
                        </a:spcAft>
                      </a:pPr>
                      <a:r>
                        <a:rPr lang="en-US" sz="1500" spc="-40" dirty="0">
                          <a:effectLst/>
                          <a:latin typeface="Times New Roman" panose="02020603050405020304" pitchFamily="18" charset="0"/>
                          <a:cs typeface="Times New Roman" panose="02020603050405020304" pitchFamily="18" charset="0"/>
                        </a:rPr>
                        <a:t>41</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2757209"/>
                  </a:ext>
                </a:extLst>
              </a:tr>
              <a:tr h="243875">
                <a:tc>
                  <a:txBody>
                    <a:bodyPr/>
                    <a:lstStyle/>
                    <a:p>
                      <a:pPr marL="89535"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Liver</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3561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Grafting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351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735" algn="ctr" eaLnBrk="0" hangingPunct="0">
                        <a:lnSpc>
                          <a:spcPts val="940"/>
                        </a:lnSpc>
                        <a:spcAft>
                          <a:spcPts val="800"/>
                        </a:spcAft>
                      </a:pPr>
                      <a:r>
                        <a:rPr lang="en-US" sz="1500" dirty="0">
                          <a:effectLst/>
                          <a:latin typeface="Times New Roman" panose="02020603050405020304" pitchFamily="18" charset="0"/>
                          <a:cs typeface="Times New Roman" panose="02020603050405020304" pitchFamily="18" charset="0"/>
                        </a:rPr>
                        <a:t>9</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6835" algn="ctr"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42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2026875"/>
                  </a:ext>
                </a:extLst>
              </a:tr>
              <a:tr h="459510">
                <a:tc>
                  <a:txBody>
                    <a:bodyPr/>
                    <a:lstStyle/>
                    <a:p>
                      <a:pPr marL="89535" eaLnBrk="0" hangingPunct="0">
                        <a:lnSpc>
                          <a:spcPts val="940"/>
                        </a:lnSpc>
                        <a:spcAft>
                          <a:spcPts val="800"/>
                        </a:spcAft>
                      </a:pPr>
                      <a:r>
                        <a:rPr lang="en-US" sz="1500" spc="-15">
                          <a:effectLst/>
                          <a:latin typeface="Times New Roman" panose="02020603050405020304" pitchFamily="18" charset="0"/>
                          <a:cs typeface="Times New Roman" panose="02020603050405020304" pitchFamily="18" charset="0"/>
                        </a:rPr>
                        <a:t>Regeneration</a:t>
                      </a:r>
                      <a:r>
                        <a:rPr lang="en-US" sz="1500" spc="-40">
                          <a:effectLst/>
                          <a:latin typeface="Times New Roman" panose="02020603050405020304" pitchFamily="18" charset="0"/>
                          <a:cs typeface="Times New Roman" panose="02020603050405020304" pitchFamily="18" charset="0"/>
                        </a:rPr>
                        <a:t> </a:t>
                      </a:r>
                      <a:r>
                        <a:rPr lang="en-US" sz="1500" spc="-20">
                          <a:effectLst/>
                          <a:latin typeface="Times New Roman" panose="02020603050405020304" pitchFamily="18" charset="0"/>
                          <a:cs typeface="Times New Roman" panose="02020603050405020304" pitchFamily="18" charset="0"/>
                        </a:rPr>
                        <a:t>of</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living</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bone</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3561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Grafting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351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735" algn="ctr" eaLnBrk="0" hangingPunct="0">
                        <a:lnSpc>
                          <a:spcPts val="940"/>
                        </a:lnSpc>
                        <a:spcAft>
                          <a:spcPts val="800"/>
                        </a:spcAft>
                      </a:pPr>
                      <a:r>
                        <a:rPr lang="en-US" sz="1500" spc="-30" dirty="0">
                          <a:effectLst/>
                          <a:latin typeface="Times New Roman" panose="02020603050405020304" pitchFamily="18" charset="0"/>
                          <a:cs typeface="Times New Roman" panose="02020603050405020304" pitchFamily="18" charset="0"/>
                        </a:rPr>
                        <a:t>10</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1667160"/>
                  </a:ext>
                </a:extLst>
              </a:tr>
              <a:tr h="533388">
                <a:tc>
                  <a:txBody>
                    <a:bodyPr/>
                    <a:lstStyle/>
                    <a:p>
                      <a:pPr marL="8953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Spontaneous</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metastasis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3561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Grafting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351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735" algn="ctr" eaLnBrk="0" hangingPunct="0">
                        <a:lnSpc>
                          <a:spcPts val="940"/>
                        </a:lnSpc>
                        <a:spcAft>
                          <a:spcPts val="800"/>
                        </a:spcAft>
                      </a:pPr>
                      <a:r>
                        <a:rPr lang="en-US" sz="1500" spc="-30" dirty="0">
                          <a:effectLst/>
                          <a:latin typeface="Times New Roman" panose="02020603050405020304" pitchFamily="18" charset="0"/>
                          <a:cs typeface="Times New Roman" panose="02020603050405020304" pitchFamily="18" charset="0"/>
                        </a:rPr>
                        <a:t>10</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37</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0986262"/>
                  </a:ext>
                </a:extLst>
              </a:tr>
              <a:tr h="587306">
                <a:tc>
                  <a:txBody>
                    <a:bodyPr/>
                    <a:lstStyle/>
                    <a:p>
                      <a:pPr marL="89535"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Tumour</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35610" eaLnBrk="0" hangingPunct="0">
                        <a:lnSpc>
                          <a:spcPts val="940"/>
                        </a:lnSpc>
                        <a:spcAft>
                          <a:spcPts val="800"/>
                        </a:spcAft>
                      </a:pPr>
                      <a:r>
                        <a:rPr lang="en-US" sz="1500" spc="-5" dirty="0">
                          <a:effectLst/>
                          <a:latin typeface="Times New Roman" panose="02020603050405020304" pitchFamily="18" charset="0"/>
                          <a:cs typeface="Times New Roman" panose="02020603050405020304" pitchFamily="18" charset="0"/>
                        </a:rPr>
                        <a:t>Grafting</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351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735" algn="ctr" eaLnBrk="0" hangingPunct="0">
                        <a:lnSpc>
                          <a:spcPts val="940"/>
                        </a:lnSpc>
                        <a:spcAft>
                          <a:spcPts val="800"/>
                        </a:spcAft>
                      </a:pPr>
                      <a:r>
                        <a:rPr lang="en-US" sz="1500" dirty="0">
                          <a:effectLst/>
                          <a:latin typeface="Times New Roman" panose="02020603050405020304" pitchFamily="18" charset="0"/>
                          <a:cs typeface="Times New Roman" panose="02020603050405020304" pitchFamily="18" charset="0"/>
                        </a:rPr>
                        <a:t>9</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spc="-25" dirty="0">
                          <a:effectLst/>
                          <a:latin typeface="Times New Roman" panose="02020603050405020304" pitchFamily="18" charset="0"/>
                          <a:cs typeface="Times New Roman" panose="02020603050405020304" pitchFamily="18" charset="0"/>
                        </a:rPr>
                        <a:t>45</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1651789"/>
                  </a:ext>
                </a:extLst>
              </a:tr>
            </a:tbl>
          </a:graphicData>
        </a:graphic>
      </p:graphicFrame>
      <p:sp>
        <p:nvSpPr>
          <p:cNvPr id="2" name="Slide Number Placeholder 1">
            <a:extLst>
              <a:ext uri="{FF2B5EF4-FFF2-40B4-BE49-F238E27FC236}">
                <a16:creationId xmlns:a16="http://schemas.microsoft.com/office/drawing/2014/main" id="{4D0CD1E4-AD7C-1652-DC47-D9F14ED72BD1}"/>
              </a:ext>
            </a:extLst>
          </p:cNvPr>
          <p:cNvSpPr>
            <a:spLocks noGrp="1"/>
          </p:cNvSpPr>
          <p:nvPr>
            <p:ph type="sldNum" sz="quarter" idx="12"/>
          </p:nvPr>
        </p:nvSpPr>
        <p:spPr/>
        <p:txBody>
          <a:bodyPr/>
          <a:lstStyle/>
          <a:p>
            <a:fld id="{25596117-FFF5-4A0B-9D2A-DAF37B22F22E}" type="slidenum">
              <a:rPr lang="en-US" smtClean="0"/>
              <a:t>5</a:t>
            </a:fld>
            <a:endParaRPr lang="en-US"/>
          </a:p>
        </p:txBody>
      </p:sp>
    </p:spTree>
    <p:extLst>
      <p:ext uri="{BB962C8B-B14F-4D97-AF65-F5344CB8AC3E}">
        <p14:creationId xmlns:p14="http://schemas.microsoft.com/office/powerpoint/2010/main" val="69341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BA9EBDB-AD08-1371-BB40-F2DC35AB52A4}"/>
              </a:ext>
            </a:extLst>
          </p:cNvPr>
          <p:cNvGraphicFramePr>
            <a:graphicFrameLocks noGrp="1"/>
          </p:cNvGraphicFramePr>
          <p:nvPr>
            <p:extLst>
              <p:ext uri="{D42A27DB-BD31-4B8C-83A1-F6EECF244321}">
                <p14:modId xmlns:p14="http://schemas.microsoft.com/office/powerpoint/2010/main" val="2073178107"/>
              </p:ext>
            </p:extLst>
          </p:nvPr>
        </p:nvGraphicFramePr>
        <p:xfrm>
          <a:off x="182880" y="442745"/>
          <a:ext cx="8811218" cy="5747042"/>
        </p:xfrm>
        <a:graphic>
          <a:graphicData uri="http://schemas.openxmlformats.org/drawingml/2006/table">
            <a:tbl>
              <a:tblPr>
                <a:tableStyleId>{616DA210-FB5B-4158-B5E0-FEB733F419BA}</a:tableStyleId>
              </a:tblPr>
              <a:tblGrid>
                <a:gridCol w="2300541">
                  <a:extLst>
                    <a:ext uri="{9D8B030D-6E8A-4147-A177-3AD203B41FA5}">
                      <a16:colId xmlns:a16="http://schemas.microsoft.com/office/drawing/2014/main" val="1911563554"/>
                    </a:ext>
                  </a:extLst>
                </a:gridCol>
                <a:gridCol w="2035427">
                  <a:extLst>
                    <a:ext uri="{9D8B030D-6E8A-4147-A177-3AD203B41FA5}">
                      <a16:colId xmlns:a16="http://schemas.microsoft.com/office/drawing/2014/main" val="576457021"/>
                    </a:ext>
                  </a:extLst>
                </a:gridCol>
                <a:gridCol w="939417">
                  <a:extLst>
                    <a:ext uri="{9D8B030D-6E8A-4147-A177-3AD203B41FA5}">
                      <a16:colId xmlns:a16="http://schemas.microsoft.com/office/drawing/2014/main" val="2564605802"/>
                    </a:ext>
                  </a:extLst>
                </a:gridCol>
                <a:gridCol w="2491704">
                  <a:extLst>
                    <a:ext uri="{9D8B030D-6E8A-4147-A177-3AD203B41FA5}">
                      <a16:colId xmlns:a16="http://schemas.microsoft.com/office/drawing/2014/main" val="673448820"/>
                    </a:ext>
                  </a:extLst>
                </a:gridCol>
                <a:gridCol w="1044129">
                  <a:extLst>
                    <a:ext uri="{9D8B030D-6E8A-4147-A177-3AD203B41FA5}">
                      <a16:colId xmlns:a16="http://schemas.microsoft.com/office/drawing/2014/main" val="3063073581"/>
                    </a:ext>
                  </a:extLst>
                </a:gridCol>
              </a:tblGrid>
              <a:tr h="319690">
                <a:tc>
                  <a:txBody>
                    <a:bodyPr/>
                    <a:lstStyle/>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8</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76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33275979"/>
                  </a:ext>
                </a:extLst>
              </a:tr>
              <a:tr h="319690">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8</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44</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51319775"/>
                  </a:ext>
                </a:extLst>
              </a:tr>
              <a:tr h="319690">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8</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43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89873435"/>
                  </a:ext>
                </a:extLst>
              </a:tr>
              <a:tr h="217033">
                <a:tc>
                  <a:txBody>
                    <a:bodyPr/>
                    <a:lstStyle/>
                    <a:p>
                      <a:pPr marL="88900"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Type</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I</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Diabetes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6891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Drugs</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in</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the</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amnion</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9304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AmF</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8</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7470" algn="ctr"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46</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74724419"/>
                  </a:ext>
                </a:extLst>
              </a:tr>
              <a:tr h="393374">
                <a:tc>
                  <a:txBody>
                    <a:bodyPr/>
                    <a:lstStyle/>
                    <a:p>
                      <a:pPr marL="88900"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Type</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2</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diabetes</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mellitus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25400"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Insulin-mimetic</a:t>
                      </a:r>
                      <a:r>
                        <a:rPr lang="en-US" sz="1500" spc="-75">
                          <a:effectLst/>
                          <a:latin typeface="Times New Roman" panose="02020603050405020304" pitchFamily="18" charset="0"/>
                          <a:cs typeface="Times New Roman" panose="02020603050405020304" pitchFamily="18" charset="0"/>
                        </a:rPr>
                        <a:t> </a:t>
                      </a:r>
                      <a:r>
                        <a:rPr lang="en-US" sz="1500" spc="-25">
                          <a:effectLst/>
                          <a:latin typeface="Times New Roman" panose="02020603050405020304" pitchFamily="18" charset="0"/>
                          <a:cs typeface="Times New Roman" panose="02020603050405020304" pitchFamily="18" charset="0"/>
                        </a:rPr>
                        <a:t>compounds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231140" eaLnBrk="0" hangingPunct="0">
                        <a:lnSpc>
                          <a:spcPts val="940"/>
                        </a:lnSpc>
                        <a:spcAft>
                          <a:spcPts val="800"/>
                        </a:spcAft>
                      </a:pPr>
                      <a:r>
                        <a:rPr lang="en-US" sz="1500" spc="-15">
                          <a:effectLst/>
                          <a:latin typeface="Times New Roman" panose="02020603050405020304" pitchFamily="18" charset="0"/>
                          <a:cs typeface="Times New Roman" panose="02020603050405020304" pitchFamily="18" charset="0"/>
                        </a:rPr>
                        <a:t>SM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algn="ctr" eaLnBrk="0" hangingPunct="0">
                        <a:lnSpc>
                          <a:spcPts val="940"/>
                        </a:lnSpc>
                        <a:spcAft>
                          <a:spcPts val="800"/>
                        </a:spcAft>
                      </a:pPr>
                      <a:r>
                        <a:rPr lang="en-US" sz="1500" spc="-45">
                          <a:effectLst/>
                          <a:latin typeface="Times New Roman" panose="02020603050405020304" pitchFamily="18" charset="0"/>
                          <a:cs typeface="Times New Roman" panose="02020603050405020304" pitchFamily="18" charset="0"/>
                        </a:rPr>
                        <a:t>11</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47</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3406224"/>
                  </a:ext>
                </a:extLst>
              </a:tr>
              <a:tr h="781319">
                <a:tc rowSpan="2">
                  <a:txBody>
                    <a:bodyPr/>
                    <a:lstStyle/>
                    <a:p>
                      <a:pPr marL="88900" eaLnBrk="0" hangingPunct="0">
                        <a:lnSpc>
                          <a:spcPts val="940"/>
                        </a:lnSpc>
                        <a:spcAft>
                          <a:spcPts val="800"/>
                        </a:spcAft>
                      </a:pPr>
                      <a:r>
                        <a:rPr lang="en-US" sz="1500" spc="-15" dirty="0">
                          <a:effectLst/>
                          <a:latin typeface="Times New Roman" panose="02020603050405020304" pitchFamily="18" charset="0"/>
                          <a:cs typeface="Times New Roman" panose="02020603050405020304" pitchFamily="18" charset="0"/>
                        </a:rPr>
                        <a:t>Endometriosis</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a:txBody>
                    <a:bodyPr/>
                    <a:lstStyle/>
                    <a:p>
                      <a:pPr marL="43561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Grafting</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3515" eaLnBrk="0" hangingPunct="0">
                        <a:lnSpc>
                          <a:spcPts val="940"/>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5560" algn="ctr" eaLnBrk="0" hangingPunct="0">
                        <a:lnSpc>
                          <a:spcPts val="920"/>
                        </a:lnSpc>
                        <a:spcAft>
                          <a:spcPts val="800"/>
                        </a:spcAft>
                      </a:pPr>
                      <a:r>
                        <a:rPr lang="en-US" sz="1500" spc="-10">
                          <a:effectLst/>
                          <a:latin typeface="Times New Roman" panose="02020603050405020304" pitchFamily="18" charset="0"/>
                          <a:cs typeface="Times New Roman" panose="02020603050405020304" pitchFamily="18" charset="0"/>
                        </a:rPr>
                        <a:t>CAM</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(in</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the</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sharp</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end</a:t>
                      </a:r>
                      <a:r>
                        <a:rPr lang="en-US" sz="1500" spc="-40">
                          <a:effectLst/>
                          <a:latin typeface="Times New Roman" panose="02020603050405020304" pitchFamily="18" charset="0"/>
                          <a:cs typeface="Times New Roman" panose="02020603050405020304" pitchFamily="18" charset="0"/>
                        </a:rPr>
                        <a:t> </a:t>
                      </a:r>
                      <a:r>
                        <a:rPr lang="en-US" sz="1500" spc="-20">
                          <a:effectLst/>
                          <a:latin typeface="Times New Roman" panose="02020603050405020304" pitchFamily="18" charset="0"/>
                          <a:cs typeface="Times New Roman" panose="02020603050405020304" pitchFamily="18" charset="0"/>
                        </a:rPr>
                        <a:t>of</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the</a:t>
                      </a:r>
                      <a:r>
                        <a:rPr lang="en-US" sz="1500" spc="-40">
                          <a:effectLst/>
                          <a:latin typeface="Times New Roman" panose="02020603050405020304" pitchFamily="18" charset="0"/>
                          <a:cs typeface="Times New Roman" panose="02020603050405020304" pitchFamily="18" charset="0"/>
                        </a:rPr>
                        <a:t> </a:t>
                      </a:r>
                      <a:r>
                        <a:rPr lang="en-US" sz="1500" spc="-20">
                          <a:effectLst/>
                          <a:latin typeface="Times New Roman" panose="02020603050405020304" pitchFamily="18" charset="0"/>
                          <a:cs typeface="Times New Roman" panose="02020603050405020304" pitchFamily="18" charset="0"/>
                        </a:rPr>
                        <a:t>shell).</a:t>
                      </a:r>
                      <a:endParaRPr lang="en-US" sz="1500">
                        <a:effectLst/>
                        <a:latin typeface="Times New Roman" panose="02020603050405020304" pitchFamily="18" charset="0"/>
                        <a:cs typeface="Times New Roman" panose="02020603050405020304" pitchFamily="18" charset="0"/>
                      </a:endParaRPr>
                    </a:p>
                    <a:p>
                      <a:pPr marL="38100" algn="ctr" eaLnBrk="0" hangingPunct="0">
                        <a:lnSpc>
                          <a:spcPts val="1015"/>
                        </a:lnSpc>
                        <a:spcAft>
                          <a:spcPts val="800"/>
                        </a:spcAft>
                      </a:pPr>
                      <a:r>
                        <a:rPr lang="en-US" sz="1500" spc="-10">
                          <a:effectLst/>
                          <a:latin typeface="Times New Roman" panose="02020603050405020304" pitchFamily="18" charset="0"/>
                          <a:cs typeface="Times New Roman" panose="02020603050405020304" pitchFamily="18" charset="0"/>
                        </a:rPr>
                        <a:t>Inoculation</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at</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6</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eaLnBrk="0" hangingPunct="0">
                        <a:lnSpc>
                          <a:spcPct val="107000"/>
                        </a:lnSpc>
                        <a:spcBef>
                          <a:spcPts val="40"/>
                        </a:spcBef>
                        <a:spcAft>
                          <a:spcPts val="800"/>
                        </a:spcAft>
                      </a:pPr>
                      <a:r>
                        <a:rPr lang="en-US" sz="1500">
                          <a:effectLst/>
                          <a:latin typeface="Times New Roman" panose="02020603050405020304" pitchFamily="18" charset="0"/>
                          <a:cs typeface="Times New Roman" panose="02020603050405020304" pitchFamily="18" charset="0"/>
                        </a:rPr>
                        <a:t> </a:t>
                      </a:r>
                    </a:p>
                    <a:p>
                      <a:pPr marR="78105" algn="ctr" eaLnBrk="0" hangingPunct="0">
                        <a:lnSpc>
                          <a:spcPct val="107000"/>
                        </a:lnSpc>
                        <a:spcAft>
                          <a:spcPts val="800"/>
                        </a:spcAft>
                      </a:pPr>
                      <a:r>
                        <a:rPr lang="en-US" sz="1500" spc="-10">
                          <a:effectLst/>
                          <a:latin typeface="Times New Roman" panose="02020603050405020304" pitchFamily="18" charset="0"/>
                          <a:cs typeface="Times New Roman" panose="02020603050405020304" pitchFamily="18" charset="0"/>
                        </a:rPr>
                        <a:t>48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6539123"/>
                  </a:ext>
                </a:extLst>
              </a:tr>
              <a:tr h="319690">
                <a:tc vMerge="1">
                  <a:txBody>
                    <a:bodyPr/>
                    <a:lstStyle/>
                    <a:p>
                      <a:endParaRPr dirty="0"/>
                    </a:p>
                  </a:txBody>
                  <a:tcPr marL="68580" marR="68580" marT="0" marB="0" anchor="ctr"/>
                </a:tc>
                <a:tc>
                  <a:txBody>
                    <a:bodyPr/>
                    <a:lstStyle/>
                    <a:p>
                      <a:pPr marL="43561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Grafting</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US" sz="1500">
                          <a:effectLst/>
                          <a:latin typeface="Times New Roman" panose="02020603050405020304" pitchFamily="18" charset="0"/>
                          <a:cs typeface="Times New Roman" panose="02020603050405020304" pitchFamily="18" charset="0"/>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8100" algn="ctr" eaLnBrk="0" hangingPunct="0">
                        <a:lnSpc>
                          <a:spcPts val="940"/>
                        </a:lnSpc>
                        <a:spcAft>
                          <a:spcPts val="800"/>
                        </a:spcAft>
                      </a:pPr>
                      <a:r>
                        <a:rPr lang="en-US" sz="1500" spc="-30">
                          <a:effectLst/>
                          <a:latin typeface="Times New Roman" panose="02020603050405020304" pitchFamily="18" charset="0"/>
                          <a:cs typeface="Times New Roman" panose="02020603050405020304" pitchFamily="18" charset="0"/>
                        </a:rPr>
                        <a:t>10</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49</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3741198"/>
                  </a:ext>
                </a:extLst>
              </a:tr>
              <a:tr h="217033">
                <a:tc rowSpan="5">
                  <a:txBody>
                    <a:bodyPr/>
                    <a:lstStyle/>
                    <a:p>
                      <a:pPr marL="88900" eaLnBrk="0" hangingPunct="0">
                        <a:lnSpc>
                          <a:spcPts val="940"/>
                        </a:lnSpc>
                        <a:spcAft>
                          <a:spcPts val="800"/>
                        </a:spcAft>
                      </a:pPr>
                      <a:r>
                        <a:rPr lang="en-US" sz="1500" dirty="0">
                          <a:effectLst/>
                          <a:latin typeface="Times New Roman" panose="02020603050405020304" pitchFamily="18" charset="0"/>
                          <a:cs typeface="Times New Roman" panose="02020603050405020304" pitchFamily="18" charset="0"/>
                        </a:rPr>
                        <a:t>Drug</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rowSpan="5">
                  <a:txBody>
                    <a:bodyPr/>
                    <a:lstStyle/>
                    <a:p>
                      <a:pPr marL="445770" eaLnBrk="0" hangingPunct="0">
                        <a:lnSpc>
                          <a:spcPts val="940"/>
                        </a:lnSpc>
                        <a:spcAft>
                          <a:spcPts val="800"/>
                        </a:spcAft>
                      </a:pPr>
                      <a:r>
                        <a:rPr lang="en-US" sz="1500" spc="-25" dirty="0">
                          <a:effectLst/>
                          <a:latin typeface="Times New Roman" panose="02020603050405020304" pitchFamily="18" charset="0"/>
                          <a:cs typeface="Times New Roman" panose="02020603050405020304" pitchFamily="18" charset="0"/>
                        </a:rPr>
                        <a:t>Toxicity</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a:txBody>
                    <a:bodyPr/>
                    <a:lstStyle/>
                    <a:p>
                      <a:pPr marL="205105" eaLnBrk="0" hangingPunct="0">
                        <a:lnSpc>
                          <a:spcPts val="940"/>
                        </a:lnSpc>
                        <a:spcAft>
                          <a:spcPts val="800"/>
                        </a:spcAft>
                      </a:pPr>
                      <a:r>
                        <a:rPr lang="en-US" sz="1500" spc="-35">
                          <a:effectLst/>
                          <a:latin typeface="Times New Roman" panose="02020603050405020304" pitchFamily="18" charset="0"/>
                          <a:cs typeface="Times New Roman" panose="02020603050405020304" pitchFamily="18" charset="0"/>
                        </a:rPr>
                        <a:t>Yolk</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4</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or</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8</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40"/>
                        </a:lnSpc>
                        <a:spcAft>
                          <a:spcPts val="800"/>
                        </a:spcAft>
                      </a:pPr>
                      <a:r>
                        <a:rPr lang="en-US" sz="1500" spc="-15">
                          <a:effectLst/>
                          <a:latin typeface="Times New Roman" panose="02020603050405020304" pitchFamily="18" charset="0"/>
                          <a:cs typeface="Times New Roman" panose="02020603050405020304" pitchFamily="18" charset="0"/>
                        </a:rPr>
                        <a:t>25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9405584"/>
                  </a:ext>
                </a:extLst>
              </a:tr>
              <a:tr h="319690">
                <a:tc vMerge="1">
                  <a:txBody>
                    <a:bodyPr/>
                    <a:lstStyle/>
                    <a:p>
                      <a:endParaRPr/>
                    </a:p>
                  </a:txBody>
                  <a:tcPr marL="68580" marR="68580" marT="0" marB="0" anchor="ctr"/>
                </a:tc>
                <a:tc vMerge="1">
                  <a:txBody>
                    <a:bodyPr/>
                    <a:lstStyle/>
                    <a:p>
                      <a:endParaRPr/>
                    </a:p>
                  </a:txBody>
                  <a:tcPr marL="68580" marR="68580" marT="0" marB="0" anchor="ctr"/>
                </a:tc>
                <a:tc>
                  <a:txBody>
                    <a:bodyPr/>
                    <a:lstStyle/>
                    <a:p>
                      <a:pPr marL="44450" algn="ctr"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YS</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40"/>
                        </a:lnSpc>
                        <a:spcAft>
                          <a:spcPts val="800"/>
                        </a:spcAft>
                      </a:pPr>
                      <a:r>
                        <a:rPr lang="en-US" sz="1500">
                          <a:effectLst/>
                          <a:latin typeface="Times New Roman" panose="02020603050405020304" pitchFamily="18" charset="0"/>
                          <a:cs typeface="Times New Roman" panose="02020603050405020304" pitchFamily="18" charset="0"/>
                        </a:rPr>
                        <a:t>4</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2245" eaLnBrk="0" hangingPunct="0">
                        <a:lnSpc>
                          <a:spcPts val="940"/>
                        </a:lnSpc>
                        <a:spcAft>
                          <a:spcPts val="800"/>
                        </a:spcAft>
                      </a:pPr>
                      <a:r>
                        <a:rPr lang="en-US" sz="1500" spc="-25">
                          <a:effectLst/>
                          <a:latin typeface="Times New Roman" panose="02020603050405020304" pitchFamily="18" charset="0"/>
                          <a:cs typeface="Times New Roman" panose="02020603050405020304" pitchFamily="18" charset="0"/>
                        </a:rPr>
                        <a:t>79,80</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44951061"/>
                  </a:ext>
                </a:extLst>
              </a:tr>
              <a:tr h="393374">
                <a:tc vMerge="1">
                  <a:txBody>
                    <a:bodyPr/>
                    <a:lstStyle/>
                    <a:p>
                      <a:endParaRPr/>
                    </a:p>
                  </a:txBody>
                  <a:tcPr marL="68580" marR="68580" marT="0" marB="0" anchor="ctr"/>
                </a:tc>
                <a:tc vMerge="1">
                  <a:txBody>
                    <a:bodyPr/>
                    <a:lstStyle/>
                    <a:p>
                      <a:endParaRPr/>
                    </a:p>
                  </a:txBody>
                  <a:tcPr marL="68580" marR="68580" marT="0" marB="0" anchor="ctr"/>
                </a:tc>
                <a:tc>
                  <a:txBody>
                    <a:bodyPr/>
                    <a:lstStyle/>
                    <a:p>
                      <a:pPr marL="109220" eaLnBrk="0" hangingPunct="0">
                        <a:lnSpc>
                          <a:spcPts val="940"/>
                        </a:lnSpc>
                        <a:spcAft>
                          <a:spcPts val="800"/>
                        </a:spcAft>
                      </a:pPr>
                      <a:r>
                        <a:rPr lang="en-US" sz="1500" spc="-5">
                          <a:effectLst/>
                          <a:latin typeface="Times New Roman" panose="02020603050405020304" pitchFamily="18" charset="0"/>
                          <a:cs typeface="Times New Roman" panose="02020603050405020304" pitchFamily="18" charset="0"/>
                        </a:rPr>
                        <a:t>Albumin</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13055" eaLnBrk="0" hangingPunct="0">
                        <a:lnSpc>
                          <a:spcPts val="940"/>
                        </a:lnSpc>
                        <a:spcAft>
                          <a:spcPts val="800"/>
                        </a:spcAft>
                      </a:pPr>
                      <a:r>
                        <a:rPr lang="en-US" sz="1500" spc="-15">
                          <a:effectLst/>
                          <a:latin typeface="Times New Roman" panose="02020603050405020304" pitchFamily="18" charset="0"/>
                          <a:cs typeface="Times New Roman" panose="02020603050405020304" pitchFamily="18" charset="0"/>
                        </a:rPr>
                        <a:t>before</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incubation,</a:t>
                      </a:r>
                      <a:r>
                        <a:rPr lang="en-US" sz="1500" spc="-40">
                          <a:effectLst/>
                          <a:latin typeface="Times New Roman" panose="02020603050405020304" pitchFamily="18" charset="0"/>
                          <a:cs typeface="Times New Roman" panose="02020603050405020304" pitchFamily="18" charset="0"/>
                        </a:rPr>
                        <a:t> </a:t>
                      </a:r>
                      <a:r>
                        <a:rPr lang="en-US" sz="1500">
                          <a:effectLst/>
                          <a:latin typeface="Times New Roman" panose="02020603050405020304" pitchFamily="18" charset="0"/>
                          <a:cs typeface="Times New Roman" panose="02020603050405020304" pitchFamily="18" charset="0"/>
                        </a:rPr>
                        <a:t>0</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40"/>
                        </a:lnSpc>
                        <a:spcAft>
                          <a:spcPts val="800"/>
                        </a:spcAft>
                      </a:pPr>
                      <a:r>
                        <a:rPr lang="en-US" sz="1500" spc="-20">
                          <a:effectLst/>
                          <a:latin typeface="Times New Roman" panose="02020603050405020304" pitchFamily="18" charset="0"/>
                          <a:cs typeface="Times New Roman" panose="02020603050405020304" pitchFamily="18" charset="0"/>
                        </a:rPr>
                        <a:t>78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6419449"/>
                  </a:ext>
                </a:extLst>
              </a:tr>
              <a:tr h="319690">
                <a:tc vMerge="1">
                  <a:txBody>
                    <a:bodyPr/>
                    <a:lstStyle/>
                    <a:p>
                      <a:endParaRPr/>
                    </a:p>
                  </a:txBody>
                  <a:tcPr marL="68580" marR="68580" marT="0" marB="0" anchor="ctr"/>
                </a:tc>
                <a:tc vMerge="1">
                  <a:txBody>
                    <a:bodyPr/>
                    <a:lstStyle/>
                    <a:p>
                      <a:endParaRPr/>
                    </a:p>
                  </a:txBody>
                  <a:tcPr marL="68580" marR="68580" marT="0" marB="0" anchor="ctr"/>
                </a:tc>
                <a:tc>
                  <a:txBody>
                    <a:bodyPr/>
                    <a:lstStyle/>
                    <a:p>
                      <a:pPr marL="230505"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SM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spc="-30">
                          <a:effectLst/>
                          <a:latin typeface="Times New Roman" panose="02020603050405020304" pitchFamily="18" charset="0"/>
                          <a:cs typeface="Times New Roman" panose="02020603050405020304" pitchFamily="18" charset="0"/>
                        </a:rPr>
                        <a:t>10</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74625" eaLnBrk="0" hangingPunct="0">
                        <a:lnSpc>
                          <a:spcPts val="935"/>
                        </a:lnSpc>
                        <a:spcAft>
                          <a:spcPts val="800"/>
                        </a:spcAft>
                      </a:pPr>
                      <a:r>
                        <a:rPr lang="en-US" sz="1500" spc="-20">
                          <a:effectLst/>
                          <a:latin typeface="Times New Roman" panose="02020603050405020304" pitchFamily="18" charset="0"/>
                          <a:cs typeface="Times New Roman" panose="02020603050405020304" pitchFamily="18" charset="0"/>
                        </a:rPr>
                        <a:t>24-27</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8810318"/>
                  </a:ext>
                </a:extLst>
              </a:tr>
              <a:tr h="319690">
                <a:tc vMerge="1">
                  <a:txBody>
                    <a:bodyPr/>
                    <a:lstStyle/>
                    <a:p>
                      <a:endParaRPr dirty="0"/>
                    </a:p>
                  </a:txBody>
                  <a:tcPr marL="68580" marR="68580" marT="0" marB="0" anchor="ctr"/>
                </a:tc>
                <a:tc vMerge="1">
                  <a:txBody>
                    <a:bodyPr/>
                    <a:lstStyle/>
                    <a:p>
                      <a:endParaRPr dirty="0"/>
                    </a:p>
                  </a:txBody>
                  <a:tcPr marL="68580" marR="68580" marT="0" marB="0" anchor="ctr"/>
                </a:tc>
                <a:tc>
                  <a:txBody>
                    <a:bodyPr/>
                    <a:lstStyle/>
                    <a:p>
                      <a:pPr marL="182880" eaLnBrk="0" hangingPunct="0">
                        <a:lnSpc>
                          <a:spcPts val="935"/>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spc="-30" dirty="0">
                          <a:effectLst/>
                          <a:latin typeface="Times New Roman" panose="02020603050405020304" pitchFamily="18" charset="0"/>
                          <a:cs typeface="Times New Roman" panose="02020603050405020304" pitchFamily="18" charset="0"/>
                        </a:rPr>
                        <a:t>10</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35"/>
                        </a:lnSpc>
                        <a:spcAft>
                          <a:spcPts val="800"/>
                        </a:spcAft>
                      </a:pPr>
                      <a:r>
                        <a:rPr lang="en-US" sz="1500" spc="-10">
                          <a:effectLst/>
                          <a:latin typeface="Times New Roman" panose="02020603050405020304" pitchFamily="18" charset="0"/>
                          <a:cs typeface="Times New Roman" panose="02020603050405020304" pitchFamily="18" charset="0"/>
                        </a:rPr>
                        <a:t>68</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0384359"/>
                  </a:ext>
                </a:extLst>
              </a:tr>
              <a:tr h="217033">
                <a:tc rowSpan="5">
                  <a:txBody>
                    <a:bodyPr/>
                    <a:lstStyle/>
                    <a:p>
                      <a:pPr marL="88900" eaLnBrk="0" hangingPunct="0">
                        <a:lnSpc>
                          <a:spcPts val="935"/>
                        </a:lnSpc>
                        <a:spcAft>
                          <a:spcPts val="800"/>
                        </a:spcAft>
                      </a:pPr>
                      <a:r>
                        <a:rPr lang="en-US" sz="1500" spc="-15" dirty="0" err="1">
                          <a:effectLst/>
                          <a:latin typeface="Times New Roman" panose="02020603050405020304" pitchFamily="18" charset="0"/>
                          <a:cs typeface="Times New Roman" panose="02020603050405020304" pitchFamily="18" charset="0"/>
                        </a:rPr>
                        <a:t>Nanosystems</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1500" dirty="0">
                          <a:effectLst/>
                          <a:latin typeface="Times New Roman" panose="02020603050405020304" pitchFamily="18" charset="0"/>
                          <a:cs typeface="Times New Roman" panose="02020603050405020304" pitchFamily="18" charset="0"/>
                        </a:rPr>
                        <a:t> </a:t>
                      </a:r>
                    </a:p>
                  </a:txBody>
                  <a:tcPr marL="68580" marR="68580" marT="0" marB="0" anchor="ctr"/>
                </a:tc>
                <a:tc>
                  <a:txBody>
                    <a:bodyPr/>
                    <a:lstStyle/>
                    <a:p>
                      <a:pPr marL="445770" eaLnBrk="0" hangingPunct="0">
                        <a:lnSpc>
                          <a:spcPts val="935"/>
                        </a:lnSpc>
                        <a:spcAft>
                          <a:spcPts val="800"/>
                        </a:spcAft>
                      </a:pPr>
                      <a:r>
                        <a:rPr lang="en-US" sz="1500" spc="-25">
                          <a:effectLst/>
                          <a:latin typeface="Times New Roman" panose="02020603050405020304" pitchFamily="18" charset="0"/>
                          <a:cs typeface="Times New Roman" panose="02020603050405020304" pitchFamily="18" charset="0"/>
                        </a:rPr>
                        <a:t>Toxicity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230505"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SM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dirty="0">
                          <a:effectLst/>
                          <a:latin typeface="Times New Roman" panose="02020603050405020304" pitchFamily="18" charset="0"/>
                          <a:cs typeface="Times New Roman" panose="02020603050405020304" pitchFamily="18" charset="0"/>
                        </a:rPr>
                        <a:t>3</a:t>
                      </a:r>
                      <a:r>
                        <a:rPr lang="en-US" sz="1500" spc="-40" dirty="0">
                          <a:effectLst/>
                          <a:latin typeface="Times New Roman" panose="02020603050405020304" pitchFamily="18" charset="0"/>
                          <a:cs typeface="Times New Roman" panose="02020603050405020304" pitchFamily="18" charset="0"/>
                        </a:rPr>
                        <a:t> </a:t>
                      </a:r>
                      <a:r>
                        <a:rPr lang="en-US" sz="1500" spc="-5" dirty="0">
                          <a:effectLst/>
                          <a:latin typeface="Times New Roman" panose="02020603050405020304" pitchFamily="18" charset="0"/>
                          <a:cs typeface="Times New Roman" panose="02020603050405020304" pitchFamily="18" charset="0"/>
                        </a:rPr>
                        <a:t>EID</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35"/>
                        </a:lnSpc>
                        <a:spcAft>
                          <a:spcPts val="800"/>
                        </a:spcAft>
                      </a:pPr>
                      <a:r>
                        <a:rPr lang="en-US" sz="1500" spc="-25">
                          <a:effectLst/>
                          <a:latin typeface="Times New Roman" panose="02020603050405020304" pitchFamily="18" charset="0"/>
                          <a:cs typeface="Times New Roman" panose="02020603050405020304" pitchFamily="18" charset="0"/>
                        </a:rPr>
                        <a:t>71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9246652"/>
                  </a:ext>
                </a:extLst>
              </a:tr>
              <a:tr h="319690">
                <a:tc vMerge="1">
                  <a:txBody>
                    <a:bodyPr/>
                    <a:lstStyle/>
                    <a:p>
                      <a:endParaRPr/>
                    </a:p>
                  </a:txBody>
                  <a:tcPr marL="68580" marR="68580" marT="0" marB="0" anchor="ctr"/>
                </a:tc>
                <a:tc>
                  <a:txBody>
                    <a:bodyPr/>
                    <a:lstStyle/>
                    <a:p>
                      <a:pPr marL="445770" eaLnBrk="0" hangingPunct="0">
                        <a:lnSpc>
                          <a:spcPts val="935"/>
                        </a:lnSpc>
                        <a:spcAft>
                          <a:spcPts val="800"/>
                        </a:spcAft>
                      </a:pPr>
                      <a:r>
                        <a:rPr lang="en-US" sz="1500" spc="-25">
                          <a:effectLst/>
                          <a:latin typeface="Times New Roman" panose="02020603050405020304" pitchFamily="18" charset="0"/>
                          <a:cs typeface="Times New Roman" panose="02020603050405020304" pitchFamily="18" charset="0"/>
                        </a:rPr>
                        <a:t>Toxicity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5085" algn="ctr" eaLnBrk="0" hangingPunct="0">
                        <a:lnSpc>
                          <a:spcPts val="935"/>
                        </a:lnSpc>
                        <a:spcAft>
                          <a:spcPts val="800"/>
                        </a:spcAft>
                      </a:pPr>
                      <a:r>
                        <a:rPr lang="en-US" sz="1500" spc="-10">
                          <a:effectLst/>
                          <a:latin typeface="Times New Roman" panose="02020603050405020304" pitchFamily="18" charset="0"/>
                          <a:cs typeface="Times New Roman" panose="02020603050405020304" pitchFamily="18" charset="0"/>
                        </a:rPr>
                        <a:t>CE</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3EID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72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2729714"/>
                  </a:ext>
                </a:extLst>
              </a:tr>
              <a:tr h="319690">
                <a:tc vMerge="1">
                  <a:txBody>
                    <a:bodyPr/>
                    <a:lstStyle/>
                    <a:p>
                      <a:endParaRPr/>
                    </a:p>
                  </a:txBody>
                  <a:tcPr marL="68580" marR="68580" marT="0" marB="0" anchor="ctr"/>
                </a:tc>
                <a:tc>
                  <a:txBody>
                    <a:bodyPr/>
                    <a:lstStyle/>
                    <a:p>
                      <a:pPr marL="187325"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Angiogenic</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activity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2880" eaLnBrk="0" hangingPunct="0">
                        <a:lnSpc>
                          <a:spcPts val="935"/>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spc="-30">
                          <a:effectLst/>
                          <a:latin typeface="Times New Roman" panose="02020603050405020304" pitchFamily="18" charset="0"/>
                          <a:cs typeface="Times New Roman" panose="02020603050405020304" pitchFamily="18" charset="0"/>
                        </a:rPr>
                        <a:t>10</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35"/>
                        </a:lnSpc>
                        <a:spcAft>
                          <a:spcPts val="800"/>
                        </a:spcAft>
                      </a:pPr>
                      <a:r>
                        <a:rPr lang="en-US" sz="1500" spc="-30">
                          <a:effectLst/>
                          <a:latin typeface="Times New Roman" panose="02020603050405020304" pitchFamily="18" charset="0"/>
                          <a:cs typeface="Times New Roman" panose="02020603050405020304" pitchFamily="18" charset="0"/>
                        </a:rPr>
                        <a:t>75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907819"/>
                  </a:ext>
                </a:extLst>
              </a:tr>
              <a:tr h="319690">
                <a:tc vMerge="1">
                  <a:txBody>
                    <a:bodyPr/>
                    <a:lstStyle/>
                    <a:p>
                      <a:endParaRPr/>
                    </a:p>
                  </a:txBody>
                  <a:tcPr marL="68580" marR="68580" marT="0" marB="0" anchor="ctr"/>
                </a:tc>
                <a:tc>
                  <a:txBody>
                    <a:bodyPr/>
                    <a:lstStyle/>
                    <a:p>
                      <a:pPr marL="187325"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Angiogenic</a:t>
                      </a:r>
                      <a:r>
                        <a:rPr lang="en-US" sz="1500" spc="-40">
                          <a:effectLst/>
                          <a:latin typeface="Times New Roman" panose="02020603050405020304" pitchFamily="18" charset="0"/>
                          <a:cs typeface="Times New Roman" panose="02020603050405020304" pitchFamily="18" charset="0"/>
                        </a:rPr>
                        <a:t> </a:t>
                      </a:r>
                      <a:r>
                        <a:rPr lang="en-US" sz="1500" spc="-10">
                          <a:effectLst/>
                          <a:latin typeface="Times New Roman" panose="02020603050405020304" pitchFamily="18" charset="0"/>
                          <a:cs typeface="Times New Roman" panose="02020603050405020304" pitchFamily="18" charset="0"/>
                        </a:rPr>
                        <a:t>activity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182880" eaLnBrk="0" hangingPunct="0">
                        <a:lnSpc>
                          <a:spcPts val="935"/>
                        </a:lnSpc>
                        <a:spcAft>
                          <a:spcPts val="800"/>
                        </a:spcAft>
                      </a:pPr>
                      <a:r>
                        <a:rPr lang="en-US" sz="1500" spc="-10">
                          <a:effectLst/>
                          <a:latin typeface="Times New Roman" panose="02020603050405020304" pitchFamily="18" charset="0"/>
                          <a:cs typeface="Times New Roman" panose="02020603050405020304" pitchFamily="18" charset="0"/>
                        </a:rPr>
                        <a:t>CAM</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a:effectLst/>
                          <a:latin typeface="Times New Roman" panose="02020603050405020304" pitchFamily="18" charset="0"/>
                          <a:cs typeface="Times New Roman" panose="02020603050405020304" pitchFamily="18" charset="0"/>
                        </a:rPr>
                        <a:t>5</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77</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0217841"/>
                  </a:ext>
                </a:extLst>
              </a:tr>
              <a:tr h="330976">
                <a:tc vMerge="1">
                  <a:txBody>
                    <a:bodyPr/>
                    <a:lstStyle/>
                    <a:p>
                      <a:endParaRPr dirty="0"/>
                    </a:p>
                  </a:txBody>
                  <a:tcPr marL="68580" marR="68580" marT="0" marB="0" anchor="ctr"/>
                </a:tc>
                <a:tc>
                  <a:txBody>
                    <a:bodyPr/>
                    <a:lstStyle/>
                    <a:p>
                      <a:pPr marL="156845" eaLnBrk="0" hangingPunct="0">
                        <a:lnSpc>
                          <a:spcPts val="935"/>
                        </a:lnSpc>
                        <a:spcAft>
                          <a:spcPts val="800"/>
                        </a:spcAft>
                      </a:pPr>
                      <a:r>
                        <a:rPr lang="en-US" sz="1500" spc="-15">
                          <a:effectLst/>
                          <a:latin typeface="Times New Roman" panose="02020603050405020304" pitchFamily="18" charset="0"/>
                          <a:cs typeface="Times New Roman" panose="02020603050405020304" pitchFamily="18" charset="0"/>
                        </a:rPr>
                        <a:t>Antioxidant</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property</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44450" algn="ctr" eaLnBrk="0" hangingPunct="0">
                        <a:lnSpc>
                          <a:spcPts val="935"/>
                        </a:lnSpc>
                        <a:spcAft>
                          <a:spcPts val="800"/>
                        </a:spcAft>
                      </a:pPr>
                      <a:r>
                        <a:rPr lang="en-US" sz="1500" spc="10">
                          <a:effectLst/>
                          <a:latin typeface="Times New Roman" panose="02020603050405020304" pitchFamily="18" charset="0"/>
                          <a:cs typeface="Times New Roman" panose="02020603050405020304" pitchFamily="18" charset="0"/>
                        </a:rPr>
                        <a:t>I</a:t>
                      </a:r>
                      <a:r>
                        <a:rPr lang="en-US" sz="1500">
                          <a:effectLst/>
                          <a:latin typeface="Times New Roman" panose="02020603050405020304" pitchFamily="18" charset="0"/>
                          <a:cs typeface="Times New Roman" panose="02020603050405020304" pitchFamily="18" charset="0"/>
                        </a:rPr>
                        <a:t>V</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37465" algn="ctr" eaLnBrk="0" hangingPunct="0">
                        <a:lnSpc>
                          <a:spcPts val="935"/>
                        </a:lnSpc>
                        <a:spcAft>
                          <a:spcPts val="800"/>
                        </a:spcAft>
                      </a:pPr>
                      <a:r>
                        <a:rPr lang="en-US" sz="1500" spc="-30">
                          <a:effectLst/>
                          <a:latin typeface="Times New Roman" panose="02020603050405020304" pitchFamily="18" charset="0"/>
                          <a:cs typeface="Times New Roman" panose="02020603050405020304" pitchFamily="18" charset="0"/>
                        </a:rPr>
                        <a:t>15</a:t>
                      </a:r>
                      <a:r>
                        <a:rPr lang="en-US" sz="1500" spc="-40">
                          <a:effectLst/>
                          <a:latin typeface="Times New Roman" panose="02020603050405020304" pitchFamily="18" charset="0"/>
                          <a:cs typeface="Times New Roman" panose="02020603050405020304" pitchFamily="18" charset="0"/>
                        </a:rPr>
                        <a:t> </a:t>
                      </a:r>
                      <a:r>
                        <a:rPr lang="en-US" sz="1500" spc="-5">
                          <a:effectLst/>
                          <a:latin typeface="Times New Roman" panose="02020603050405020304" pitchFamily="18" charset="0"/>
                          <a:cs typeface="Times New Roman" panose="02020603050405020304" pitchFamily="18" charset="0"/>
                        </a:rPr>
                        <a:t>EID</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R="78105" algn="ctr" eaLnBrk="0" hangingPunct="0">
                        <a:lnSpc>
                          <a:spcPts val="935"/>
                        </a:lnSpc>
                        <a:spcAft>
                          <a:spcPts val="800"/>
                        </a:spcAft>
                      </a:pPr>
                      <a:r>
                        <a:rPr lang="en-US" sz="1500" spc="-20" dirty="0">
                          <a:effectLst/>
                          <a:latin typeface="Times New Roman" panose="02020603050405020304" pitchFamily="18" charset="0"/>
                          <a:cs typeface="Times New Roman" panose="02020603050405020304" pitchFamily="18" charset="0"/>
                        </a:rPr>
                        <a:t>65</a:t>
                      </a:r>
                      <a:endParaRPr lang="en-US" sz="15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3954476"/>
                  </a:ext>
                </a:extLst>
              </a:tr>
            </a:tbl>
          </a:graphicData>
        </a:graphic>
      </p:graphicFrame>
      <p:sp>
        <p:nvSpPr>
          <p:cNvPr id="2" name="Slide Number Placeholder 1">
            <a:extLst>
              <a:ext uri="{FF2B5EF4-FFF2-40B4-BE49-F238E27FC236}">
                <a16:creationId xmlns:a16="http://schemas.microsoft.com/office/drawing/2014/main" id="{AAACED2B-D8D8-32D8-B0DA-0C1481F52D31}"/>
              </a:ext>
            </a:extLst>
          </p:cNvPr>
          <p:cNvSpPr>
            <a:spLocks noGrp="1"/>
          </p:cNvSpPr>
          <p:nvPr>
            <p:ph type="sldNum" sz="quarter" idx="12"/>
          </p:nvPr>
        </p:nvSpPr>
        <p:spPr/>
        <p:txBody>
          <a:bodyPr/>
          <a:lstStyle/>
          <a:p>
            <a:fld id="{25596117-FFF5-4A0B-9D2A-DAF37B22F22E}" type="slidenum">
              <a:rPr lang="en-US" smtClean="0"/>
              <a:t>6</a:t>
            </a:fld>
            <a:endParaRPr lang="en-US"/>
          </a:p>
        </p:txBody>
      </p:sp>
    </p:spTree>
    <p:extLst>
      <p:ext uri="{BB962C8B-B14F-4D97-AF65-F5344CB8AC3E}">
        <p14:creationId xmlns:p14="http://schemas.microsoft.com/office/powerpoint/2010/main" val="254100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AAC334C-A9D8-31B7-D567-304E58F126D6}"/>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82880" y="594059"/>
            <a:ext cx="8736037" cy="5764538"/>
          </a:xfrm>
          <a:prstGeom prst="rect">
            <a:avLst/>
          </a:prstGeom>
          <a:noFill/>
          <a:ln>
            <a:noFill/>
          </a:ln>
        </p:spPr>
      </p:pic>
      <p:sp>
        <p:nvSpPr>
          <p:cNvPr id="2" name="Slide Number Placeholder 1">
            <a:extLst>
              <a:ext uri="{FF2B5EF4-FFF2-40B4-BE49-F238E27FC236}">
                <a16:creationId xmlns:a16="http://schemas.microsoft.com/office/drawing/2014/main" id="{CBB285AB-AFE5-2D26-926D-9FB2B7BEE2EF}"/>
              </a:ext>
            </a:extLst>
          </p:cNvPr>
          <p:cNvSpPr>
            <a:spLocks noGrp="1"/>
          </p:cNvSpPr>
          <p:nvPr>
            <p:ph type="sldNum" sz="quarter" idx="12"/>
          </p:nvPr>
        </p:nvSpPr>
        <p:spPr/>
        <p:txBody>
          <a:bodyPr/>
          <a:lstStyle/>
          <a:p>
            <a:fld id="{25596117-FFF5-4A0B-9D2A-DAF37B22F22E}" type="slidenum">
              <a:rPr lang="en-US" smtClean="0"/>
              <a:t>7</a:t>
            </a:fld>
            <a:endParaRPr lang="en-US"/>
          </a:p>
        </p:txBody>
      </p:sp>
    </p:spTree>
    <p:extLst>
      <p:ext uri="{BB962C8B-B14F-4D97-AF65-F5344CB8AC3E}">
        <p14:creationId xmlns:p14="http://schemas.microsoft.com/office/powerpoint/2010/main" val="4019078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030D07-FDA0-D296-1623-FE31CDE3CBD3}"/>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238F884B-F6F0-2172-5ABA-1494DEA0F2C7}"/>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53F99A37-B2E1-F796-7264-D7BD9138BE33}"/>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450167" y="643401"/>
            <a:ext cx="8314006" cy="5560451"/>
          </a:xfrm>
          <a:prstGeom prst="rect">
            <a:avLst/>
          </a:prstGeom>
          <a:noFill/>
          <a:ln>
            <a:noFill/>
          </a:ln>
        </p:spPr>
      </p:pic>
      <p:sp>
        <p:nvSpPr>
          <p:cNvPr id="2" name="Slide Number Placeholder 1">
            <a:extLst>
              <a:ext uri="{FF2B5EF4-FFF2-40B4-BE49-F238E27FC236}">
                <a16:creationId xmlns:a16="http://schemas.microsoft.com/office/drawing/2014/main" id="{5E8E60A3-3C8E-3B41-C067-AB00DEFE2E61}"/>
              </a:ext>
            </a:extLst>
          </p:cNvPr>
          <p:cNvSpPr>
            <a:spLocks noGrp="1"/>
          </p:cNvSpPr>
          <p:nvPr>
            <p:ph type="sldNum" sz="quarter" idx="12"/>
          </p:nvPr>
        </p:nvSpPr>
        <p:spPr/>
        <p:txBody>
          <a:bodyPr/>
          <a:lstStyle/>
          <a:p>
            <a:fld id="{25596117-FFF5-4A0B-9D2A-DAF37B22F22E}" type="slidenum">
              <a:rPr lang="en-US" smtClean="0"/>
              <a:t>8</a:t>
            </a:fld>
            <a:endParaRPr lang="en-US"/>
          </a:p>
        </p:txBody>
      </p:sp>
    </p:spTree>
    <p:extLst>
      <p:ext uri="{BB962C8B-B14F-4D97-AF65-F5344CB8AC3E}">
        <p14:creationId xmlns:p14="http://schemas.microsoft.com/office/powerpoint/2010/main" val="36234612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1853" y="1846263"/>
            <a:ext cx="3024744" cy="4022725"/>
          </a:xfrm>
        </p:spPr>
      </p:pic>
      <p:sp>
        <p:nvSpPr>
          <p:cNvPr id="4" name="Slide Number Placeholder 3"/>
          <p:cNvSpPr>
            <a:spLocks noGrp="1"/>
          </p:cNvSpPr>
          <p:nvPr>
            <p:ph type="sldNum" sz="quarter" idx="12"/>
          </p:nvPr>
        </p:nvSpPr>
        <p:spPr/>
        <p:txBody>
          <a:bodyPr/>
          <a:lstStyle/>
          <a:p>
            <a:fld id="{25596117-FFF5-4A0B-9D2A-DAF37B22F22E}" type="slidenum">
              <a:rPr lang="en-US" smtClean="0"/>
              <a:t>9</a:t>
            </a:fld>
            <a:endParaRPr lang="en-US"/>
          </a:p>
        </p:txBody>
      </p:sp>
    </p:spTree>
    <p:extLst>
      <p:ext uri="{BB962C8B-B14F-4D97-AF65-F5344CB8AC3E}">
        <p14:creationId xmlns:p14="http://schemas.microsoft.com/office/powerpoint/2010/main" val="3815699476"/>
      </p:ext>
    </p:extLst>
  </p:cSld>
  <p:clrMapOvr>
    <a:masterClrMapping/>
  </p:clrMapOvr>
</p:sld>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186</TotalTime>
  <Words>355</Words>
  <Application>Microsoft Office PowerPoint</Application>
  <PresentationFormat>On-screen Show (4:3)</PresentationFormat>
  <Paragraphs>299</Paragraphs>
  <Slides>14</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Calibri Light</vt:lpstr>
      <vt:lpstr>Times New Roman</vt:lpstr>
      <vt:lpstr>Retrospect</vt:lpstr>
      <vt:lpstr>Office Theme</vt:lpstr>
      <vt:lpstr>PowerPoint Presentation</vt:lpstr>
      <vt:lpstr>Chicken embryo: a  useful animal model </vt:lpstr>
      <vt:lpstr>  Advantages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تابنده خالقی</dc:creator>
  <cp:lastModifiedBy>احمد خسروی</cp:lastModifiedBy>
  <cp:revision>23</cp:revision>
  <dcterms:created xsi:type="dcterms:W3CDTF">2024-06-12T06:19:02Z</dcterms:created>
  <dcterms:modified xsi:type="dcterms:W3CDTF">2024-06-16T08:31:01Z</dcterms:modified>
</cp:coreProperties>
</file>