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5"/>
  </p:notesMasterIdLst>
  <p:handoutMasterIdLst>
    <p:handoutMasterId r:id="rId46"/>
  </p:handoutMasterIdLst>
  <p:sldIdLst>
    <p:sldId id="326" r:id="rId2"/>
    <p:sldId id="352" r:id="rId3"/>
    <p:sldId id="382" r:id="rId4"/>
    <p:sldId id="293" r:id="rId5"/>
    <p:sldId id="332" r:id="rId6"/>
    <p:sldId id="333" r:id="rId7"/>
    <p:sldId id="353" r:id="rId8"/>
    <p:sldId id="335" r:id="rId9"/>
    <p:sldId id="328" r:id="rId10"/>
    <p:sldId id="357" r:id="rId11"/>
    <p:sldId id="385" r:id="rId12"/>
    <p:sldId id="359" r:id="rId13"/>
    <p:sldId id="361" r:id="rId14"/>
    <p:sldId id="337" r:id="rId15"/>
    <p:sldId id="331" r:id="rId16"/>
    <p:sldId id="343" r:id="rId17"/>
    <p:sldId id="397" r:id="rId18"/>
    <p:sldId id="364" r:id="rId19"/>
    <p:sldId id="365" r:id="rId20"/>
    <p:sldId id="367" r:id="rId21"/>
    <p:sldId id="344" r:id="rId22"/>
    <p:sldId id="369" r:id="rId23"/>
    <p:sldId id="300" r:id="rId24"/>
    <p:sldId id="301" r:id="rId25"/>
    <p:sldId id="374" r:id="rId26"/>
    <p:sldId id="371" r:id="rId27"/>
    <p:sldId id="388" r:id="rId28"/>
    <p:sldId id="376" r:id="rId29"/>
    <p:sldId id="393" r:id="rId30"/>
    <p:sldId id="396" r:id="rId31"/>
    <p:sldId id="390" r:id="rId32"/>
    <p:sldId id="394" r:id="rId33"/>
    <p:sldId id="395" r:id="rId34"/>
    <p:sldId id="380" r:id="rId35"/>
    <p:sldId id="339" r:id="rId36"/>
    <p:sldId id="379" r:id="rId37"/>
    <p:sldId id="378" r:id="rId38"/>
    <p:sldId id="349" r:id="rId39"/>
    <p:sldId id="302" r:id="rId40"/>
    <p:sldId id="346" r:id="rId41"/>
    <p:sldId id="347" r:id="rId42"/>
    <p:sldId id="348" r:id="rId43"/>
    <p:sldId id="398" r:id="rId44"/>
  </p:sldIdLst>
  <p:sldSz cx="12192000" cy="6858000"/>
  <p:notesSz cx="6858000" cy="9144000"/>
  <p:embeddedFontLst>
    <p:embeddedFont>
      <p:font typeface="B Nazanin" panose="00000400000000000000" pitchFamily="2" charset="-78"/>
      <p:regular r:id="rId47"/>
      <p:bold r:id="rId48"/>
    </p:embeddedFont>
    <p:embeddedFont>
      <p:font typeface="B Tabassom" panose="00000400000000000000" pitchFamily="2" charset="-78"/>
      <p:regular r:id="rId49"/>
    </p:embeddedFont>
    <p:embeddedFont>
      <p:font typeface="B Titr" panose="00000700000000000000" pitchFamily="2" charset="-78"/>
      <p:bold r:id="rId50"/>
    </p:embeddedFont>
    <p:embeddedFont>
      <p:font typeface="Shabnam" panose="020B0604020202020204" charset="-78"/>
      <p:regular r:id="rId51"/>
    </p:embeddedFont>
  </p:embeddedFontLst>
  <p:defaultText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شروع" id="{74C7C870-BC1E-4085-82D7-FDCF163B0C8F}">
          <p14:sldIdLst>
            <p14:sldId id="326"/>
            <p14:sldId id="352"/>
          </p14:sldIdLst>
        </p14:section>
        <p14:section name="مقدمه" id="{5902BF80-1C4C-4DF5-AD46-510040458081}">
          <p14:sldIdLst/>
        </p14:section>
        <p14:section name="بخش اول" id="{CA656783-2391-4E8C-AE7A-FE6A2BA14D68}">
          <p14:sldIdLst>
            <p14:sldId id="382"/>
            <p14:sldId id="293"/>
            <p14:sldId id="332"/>
            <p14:sldId id="333"/>
            <p14:sldId id="353"/>
            <p14:sldId id="335"/>
          </p14:sldIdLst>
        </p14:section>
        <p14:section name="بخش دوم" id="{5E10EF4E-CBE3-4A41-85D7-C6F73EF74492}">
          <p14:sldIdLst>
            <p14:sldId id="328"/>
            <p14:sldId id="357"/>
            <p14:sldId id="385"/>
            <p14:sldId id="359"/>
            <p14:sldId id="361"/>
            <p14:sldId id="337"/>
            <p14:sldId id="331"/>
            <p14:sldId id="343"/>
            <p14:sldId id="397"/>
            <p14:sldId id="364"/>
            <p14:sldId id="365"/>
            <p14:sldId id="367"/>
          </p14:sldIdLst>
        </p14:section>
        <p14:section name="بخش سوم" id="{5EE2400B-04AC-4946-8602-C04A2E2A2765}">
          <p14:sldIdLst>
            <p14:sldId id="344"/>
            <p14:sldId id="369"/>
            <p14:sldId id="300"/>
            <p14:sldId id="301"/>
            <p14:sldId id="374"/>
            <p14:sldId id="371"/>
            <p14:sldId id="388"/>
            <p14:sldId id="376"/>
            <p14:sldId id="393"/>
            <p14:sldId id="396"/>
            <p14:sldId id="390"/>
            <p14:sldId id="394"/>
            <p14:sldId id="395"/>
          </p14:sldIdLst>
        </p14:section>
        <p14:section name="بخش  پایانی" id="{FFB18AFF-0862-4A14-8D8B-FB708FDE6DEA}">
          <p14:sldIdLst>
            <p14:sldId id="380"/>
            <p14:sldId id="339"/>
            <p14:sldId id="379"/>
            <p14:sldId id="378"/>
            <p14:sldId id="349"/>
            <p14:sldId id="302"/>
            <p14:sldId id="346"/>
            <p14:sldId id="347"/>
            <p14:sldId id="348"/>
          </p14:sldIdLst>
        </p14:section>
        <p14:section name="اسلاید تشکر" id="{4C6DE2BD-1947-41E2-B2C2-BB8C020A17C4}">
          <p14:sldIdLst>
            <p14:sldId id="39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hasti" initials="r" lastIdx="2" clrIdx="0">
    <p:extLst>
      <p:ext uri="{19B8F6BF-5375-455C-9EA6-DF929625EA0E}">
        <p15:presenceInfo xmlns:p15="http://schemas.microsoft.com/office/powerpoint/2012/main" userId="r-hast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A31C"/>
    <a:srgbClr val="D67814"/>
    <a:srgbClr val="0C192C"/>
    <a:srgbClr val="007AB7"/>
    <a:srgbClr val="1B3863"/>
    <a:srgbClr val="EBE9EC"/>
    <a:srgbClr val="393845"/>
    <a:srgbClr val="26508E"/>
    <a:srgbClr val="121429"/>
    <a:srgbClr val="D6A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82320" autoAdjust="0"/>
  </p:normalViewPr>
  <p:slideViewPr>
    <p:cSldViewPr>
      <p:cViewPr varScale="1">
        <p:scale>
          <a:sx n="56" d="100"/>
          <a:sy n="56" d="100"/>
        </p:scale>
        <p:origin x="1284" y="78"/>
      </p:cViewPr>
      <p:guideLst/>
    </p:cSldViewPr>
  </p:slideViewPr>
  <p:notesTextViewPr>
    <p:cViewPr>
      <p:scale>
        <a:sx n="1" d="1"/>
        <a:sy n="1" d="1"/>
      </p:scale>
      <p:origin x="0" y="0"/>
    </p:cViewPr>
  </p:notesTextViewPr>
  <p:gridSpacing cx="39601" cy="39601"/>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C43AC1-4ADD-2D62-C33B-C1BF0947CC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6DFA03E-08AA-1F3B-802D-FFA26E872C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AA8214-D636-4CC6-86E4-94ADB4232ADC}" type="datetimeFigureOut">
              <a:rPr lang="en-US" smtClean="0"/>
              <a:t>8/18/2026</a:t>
            </a:fld>
            <a:endParaRPr lang="en-US"/>
          </a:p>
        </p:txBody>
      </p:sp>
      <p:sp>
        <p:nvSpPr>
          <p:cNvPr id="4" name="Footer Placeholder 3">
            <a:extLst>
              <a:ext uri="{FF2B5EF4-FFF2-40B4-BE49-F238E27FC236}">
                <a16:creationId xmlns:a16="http://schemas.microsoft.com/office/drawing/2014/main" id="{A81505F6-AA70-784E-36D5-F291EEC397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2D5BF8B-B5F9-6EB3-2676-7CE61F18B6A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900254-21AC-4610-81E1-704E46877C57}" type="slidenum">
              <a:rPr lang="en-US" smtClean="0"/>
              <a:t>‹#›</a:t>
            </a:fld>
            <a:endParaRPr lang="en-US"/>
          </a:p>
        </p:txBody>
      </p:sp>
    </p:spTree>
    <p:extLst>
      <p:ext uri="{BB962C8B-B14F-4D97-AF65-F5344CB8AC3E}">
        <p14:creationId xmlns:p14="http://schemas.microsoft.com/office/powerpoint/2010/main" val="969141600"/>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cs typeface="B Tir" panose="00000400000000000000" pitchFamily="2" charset="-78"/>
              </a:defRPr>
            </a:lvl1pPr>
          </a:lstStyle>
          <a:p>
            <a:endParaRPr lang="fa-I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cs typeface="B Tir" panose="00000400000000000000" pitchFamily="2" charset="-78"/>
              </a:defRPr>
            </a:lvl1pPr>
          </a:lstStyle>
          <a:p>
            <a:fld id="{8662EAE4-087B-4D7E-8F3D-10EF1BE66866}" type="datetimeFigureOut">
              <a:rPr lang="fa-IR" smtClean="0"/>
              <a:pPr/>
              <a:t>05/03/1448</a:t>
            </a:fld>
            <a:endParaRPr lang="fa-I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a-I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a-IR"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cs typeface="B Tir" panose="00000400000000000000" pitchFamily="2" charset="-78"/>
              </a:defRPr>
            </a:lvl1pPr>
          </a:lstStyle>
          <a:p>
            <a:endParaRPr lang="fa-I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cs typeface="B Tir" panose="00000400000000000000" pitchFamily="2" charset="-78"/>
              </a:defRPr>
            </a:lvl1pPr>
          </a:lstStyle>
          <a:p>
            <a:fld id="{C50E3DBA-874B-4AC0-93EB-5092F5907E34}" type="slidenum">
              <a:rPr lang="fa-IR" smtClean="0"/>
              <a:pPr/>
              <a:t>‹#›</a:t>
            </a:fld>
            <a:endParaRPr lang="fa-IR" dirty="0"/>
          </a:p>
        </p:txBody>
      </p:sp>
    </p:spTree>
    <p:extLst>
      <p:ext uri="{BB962C8B-B14F-4D97-AF65-F5344CB8AC3E}">
        <p14:creationId xmlns:p14="http://schemas.microsoft.com/office/powerpoint/2010/main" val="3603075140"/>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B Tir" panose="00000400000000000000" pitchFamily="2" charset="-78"/>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B Tir" panose="00000400000000000000" pitchFamily="2" charset="-7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5"/>
          </p:nvPr>
        </p:nvSpPr>
        <p:spPr/>
        <p:txBody>
          <a:bodyPr/>
          <a:lstStyle/>
          <a:p>
            <a:fld id="{C50E3DBA-874B-4AC0-93EB-5092F5907E34}" type="slidenum">
              <a:rPr lang="fa-IR" smtClean="0"/>
              <a:t>1</a:t>
            </a:fld>
            <a:endParaRPr lang="fa-IR" dirty="0"/>
          </a:p>
        </p:txBody>
      </p:sp>
      <p:sp>
        <p:nvSpPr>
          <p:cNvPr id="5" name="Footer Placeholder 4">
            <a:extLst>
              <a:ext uri="{FF2B5EF4-FFF2-40B4-BE49-F238E27FC236}">
                <a16:creationId xmlns:a16="http://schemas.microsoft.com/office/drawing/2014/main" id="{BEDE907A-9ED5-11AA-03FE-9C12CC98CDD2}"/>
              </a:ext>
            </a:extLst>
          </p:cNvPr>
          <p:cNvSpPr>
            <a:spLocks noGrp="1"/>
          </p:cNvSpPr>
          <p:nvPr>
            <p:ph type="ftr" sz="quarter" idx="4"/>
          </p:nvPr>
        </p:nvSpPr>
        <p:spPr/>
        <p:txBody>
          <a:bodyPr/>
          <a:lstStyle/>
          <a:p>
            <a:endParaRPr lang="fa-IR" dirty="0"/>
          </a:p>
        </p:txBody>
      </p:sp>
      <p:sp>
        <p:nvSpPr>
          <p:cNvPr id="6" name="Header Placeholder 5">
            <a:extLst>
              <a:ext uri="{FF2B5EF4-FFF2-40B4-BE49-F238E27FC236}">
                <a16:creationId xmlns:a16="http://schemas.microsoft.com/office/drawing/2014/main" id="{1DBD1804-FE16-0E8A-3BCE-715FE7A4351F}"/>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1045283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1BA37-DCC9-B484-50D2-C2DD3625F5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6F82C4-9ED2-C88C-CC5F-B66EDCD160A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C3A9D71-8BF3-AC07-9A15-D3A5C6074BC0}"/>
              </a:ext>
            </a:extLst>
          </p:cNvPr>
          <p:cNvSpPr>
            <a:spLocks noGrp="1"/>
          </p:cNvSpPr>
          <p:nvPr>
            <p:ph type="body" idx="1"/>
          </p:nvPr>
        </p:nvSpPr>
        <p:spPr/>
        <p:txBody>
          <a:bodyPr/>
          <a:lstStyle/>
          <a:p>
            <a:pPr rtl="1"/>
            <a:r>
              <a:rPr lang="fa-IR" dirty="0"/>
              <a:t>اهمیت این مقاله فقط در بررسی وضعیت یمن نیست، بلکه در ارائه یک مدل فکری برای کشورهایی است که با بیماری‌های ناقل‌زاد در بستر بی‌ثباتی اجتماعی و ضعف ساختاری مواجه‌اند. </a:t>
            </a:r>
          </a:p>
        </p:txBody>
      </p:sp>
      <p:sp>
        <p:nvSpPr>
          <p:cNvPr id="4" name="Footer Placeholder 3">
            <a:extLst>
              <a:ext uri="{FF2B5EF4-FFF2-40B4-BE49-F238E27FC236}">
                <a16:creationId xmlns:a16="http://schemas.microsoft.com/office/drawing/2014/main" id="{B1C5666E-860F-C19E-41D8-A1106CBEF481}"/>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4EE773F8-B6E3-E983-28C3-91A9AB7B6A7D}"/>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4094883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C12CC-C757-8AF6-9055-AE1C03821C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D9B7FE-32C8-F5CE-4C79-55547D1294D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12151AE-1FF8-100A-4816-2AC2438047E1}"/>
              </a:ext>
            </a:extLst>
          </p:cNvPr>
          <p:cNvSpPr>
            <a:spLocks noGrp="1"/>
          </p:cNvSpPr>
          <p:nvPr>
            <p:ph type="body" idx="1"/>
          </p:nvPr>
        </p:nvSpPr>
        <p:spPr/>
        <p:txBody>
          <a:bodyPr/>
          <a:lstStyle/>
          <a:p>
            <a:pPr algn="r" rtl="1"/>
            <a:r>
              <a:rPr lang="prs-AF" dirty="0">
                <a:cs typeface="B Nazanin" panose="00000400000000000000" pitchFamily="2" charset="-78"/>
              </a:rPr>
              <a:t>\</a:t>
            </a:r>
            <a:r>
              <a:rPr lang="fa-IR" dirty="0"/>
              <a:t>هدف مقاله، جمع‌بندی شواهد موجود درباره لیشمانیوز در یمن، شناسایی عوامل مؤثر و شکاف‌های برنامه‌های کنترل، و تأکید بر ضرورت مداخلات مبتنی بر شواهد و رویکرد جامع </a:t>
            </a:r>
            <a:r>
              <a:rPr lang="en-US" dirty="0"/>
              <a:t>One Health </a:t>
            </a:r>
            <a:r>
              <a:rPr lang="fa-IR" dirty="0"/>
              <a:t>است؛ رویکردی که در شرایط جنگ و ضعف زیرساخت‌های سلامت اهمیت بیشتری دارد.</a:t>
            </a:r>
            <a:endParaRPr lang="fa-IR" dirty="0">
              <a:cs typeface="B Nazanin" panose="00000400000000000000" pitchFamily="2" charset="-78"/>
            </a:endParaRPr>
          </a:p>
        </p:txBody>
      </p:sp>
      <p:sp>
        <p:nvSpPr>
          <p:cNvPr id="4" name="Footer Placeholder 3">
            <a:extLst>
              <a:ext uri="{FF2B5EF4-FFF2-40B4-BE49-F238E27FC236}">
                <a16:creationId xmlns:a16="http://schemas.microsoft.com/office/drawing/2014/main" id="{5D9A49B3-8587-862F-FA41-29696C4A13A4}"/>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6BC20449-98FE-A3E8-C4EB-1DF00E206D20}"/>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3132594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5"/>
          </p:nvPr>
        </p:nvSpPr>
        <p:spPr/>
        <p:txBody>
          <a:bodyPr/>
          <a:lstStyle/>
          <a:p>
            <a:fld id="{C50E3DBA-874B-4AC0-93EB-5092F5907E34}" type="slidenum">
              <a:rPr lang="fa-IR" smtClean="0"/>
              <a:pPr/>
              <a:t>4</a:t>
            </a:fld>
            <a:endParaRPr lang="fa-IR" dirty="0"/>
          </a:p>
        </p:txBody>
      </p:sp>
      <p:sp>
        <p:nvSpPr>
          <p:cNvPr id="5" name="Footer Placeholder 4">
            <a:extLst>
              <a:ext uri="{FF2B5EF4-FFF2-40B4-BE49-F238E27FC236}">
                <a16:creationId xmlns:a16="http://schemas.microsoft.com/office/drawing/2014/main" id="{2D2AA531-D758-D5C5-0B0F-EB9B1D833726}"/>
              </a:ext>
            </a:extLst>
          </p:cNvPr>
          <p:cNvSpPr>
            <a:spLocks noGrp="1"/>
          </p:cNvSpPr>
          <p:nvPr>
            <p:ph type="ftr" sz="quarter" idx="4"/>
          </p:nvPr>
        </p:nvSpPr>
        <p:spPr/>
        <p:txBody>
          <a:bodyPr/>
          <a:lstStyle/>
          <a:p>
            <a:endParaRPr lang="fa-IR" dirty="0"/>
          </a:p>
        </p:txBody>
      </p:sp>
      <p:sp>
        <p:nvSpPr>
          <p:cNvPr id="6" name="Header Placeholder 5">
            <a:extLst>
              <a:ext uri="{FF2B5EF4-FFF2-40B4-BE49-F238E27FC236}">
                <a16:creationId xmlns:a16="http://schemas.microsoft.com/office/drawing/2014/main" id="{F00535A7-3F00-426E-EDCA-A9C5658D8EBE}"/>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702112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r" defTabSz="914400" rtl="1" eaLnBrk="1" fontAlgn="auto" latinLnBrk="0" hangingPunct="1">
              <a:lnSpc>
                <a:spcPct val="100000"/>
              </a:lnSpc>
              <a:spcBef>
                <a:spcPts val="0"/>
              </a:spcBef>
              <a:spcAft>
                <a:spcPts val="0"/>
              </a:spcAft>
              <a:buClrTx/>
              <a:buSzTx/>
              <a:buFontTx/>
              <a:buNone/>
              <a:tabLst/>
              <a:defRPr/>
            </a:pPr>
            <a:r>
              <a:rPr lang="en-US" dirty="0"/>
              <a:t>«</a:t>
            </a:r>
            <a:r>
              <a:rPr lang="en-US" dirty="0" err="1"/>
              <a:t>برای</a:t>
            </a:r>
            <a:r>
              <a:rPr lang="en-US" dirty="0"/>
              <a:t> </a:t>
            </a:r>
            <a:r>
              <a:rPr lang="en-US" dirty="0" err="1"/>
              <a:t>شروع</a:t>
            </a:r>
            <a:r>
              <a:rPr lang="en-US" dirty="0"/>
              <a:t>، </a:t>
            </a:r>
            <a:r>
              <a:rPr lang="en-US" dirty="0" err="1"/>
              <a:t>لازم</a:t>
            </a:r>
            <a:r>
              <a:rPr lang="en-US" dirty="0"/>
              <a:t> </a:t>
            </a:r>
            <a:r>
              <a:rPr lang="en-US" dirty="0" err="1"/>
              <a:t>است</a:t>
            </a:r>
            <a:r>
              <a:rPr lang="en-US" dirty="0"/>
              <a:t> </a:t>
            </a:r>
            <a:r>
              <a:rPr lang="en-US" dirty="0" err="1"/>
              <a:t>جایگاه</a:t>
            </a:r>
            <a:r>
              <a:rPr lang="en-US" dirty="0"/>
              <a:t> </a:t>
            </a:r>
            <a:r>
              <a:rPr lang="en-US" dirty="0" err="1"/>
              <a:t>بیماری</a:t>
            </a:r>
            <a:r>
              <a:rPr lang="en-US" dirty="0"/>
              <a:t> </a:t>
            </a:r>
            <a:r>
              <a:rPr lang="en-US" dirty="0" err="1"/>
              <a:t>را</a:t>
            </a:r>
            <a:r>
              <a:rPr lang="en-US" dirty="0"/>
              <a:t> </a:t>
            </a:r>
            <a:r>
              <a:rPr lang="en-US" dirty="0" err="1"/>
              <a:t>به‌صورت</a:t>
            </a:r>
            <a:r>
              <a:rPr lang="en-US" dirty="0"/>
              <a:t> </a:t>
            </a:r>
            <a:r>
              <a:rPr lang="en-US" dirty="0" err="1"/>
              <a:t>کلی</a:t>
            </a:r>
            <a:r>
              <a:rPr lang="en-US" dirty="0"/>
              <a:t> </a:t>
            </a:r>
            <a:r>
              <a:rPr lang="en-US" dirty="0" err="1"/>
              <a:t>مرور</a:t>
            </a:r>
            <a:r>
              <a:rPr lang="en-US" dirty="0"/>
              <a:t> </a:t>
            </a:r>
            <a:r>
              <a:rPr lang="en-US" dirty="0" err="1"/>
              <a:t>کنیم</a:t>
            </a:r>
            <a:r>
              <a:rPr lang="en-US" dirty="0"/>
              <a:t>. </a:t>
            </a:r>
            <a:r>
              <a:rPr lang="en-US" dirty="0" err="1"/>
              <a:t>لیشمانیوز</a:t>
            </a:r>
            <a:r>
              <a:rPr lang="en-US" dirty="0"/>
              <a:t> </a:t>
            </a:r>
            <a:r>
              <a:rPr lang="en-US" dirty="0" err="1"/>
              <a:t>یک</a:t>
            </a:r>
            <a:r>
              <a:rPr lang="en-US" dirty="0"/>
              <a:t> </a:t>
            </a:r>
            <a:r>
              <a:rPr lang="en-US" dirty="0" err="1"/>
              <a:t>بیماری</a:t>
            </a:r>
            <a:r>
              <a:rPr lang="en-US" dirty="0"/>
              <a:t> </a:t>
            </a:r>
            <a:r>
              <a:rPr lang="en-US" dirty="0" err="1"/>
              <a:t>ناقل‌زاد</a:t>
            </a:r>
            <a:r>
              <a:rPr lang="en-US" dirty="0"/>
              <a:t> </a:t>
            </a:r>
            <a:r>
              <a:rPr lang="en-US" dirty="0" err="1"/>
              <a:t>با</a:t>
            </a:r>
            <a:r>
              <a:rPr lang="en-US" dirty="0"/>
              <a:t> </a:t>
            </a:r>
            <a:r>
              <a:rPr lang="en-US" dirty="0" err="1"/>
              <a:t>طیف</a:t>
            </a:r>
            <a:r>
              <a:rPr lang="en-US" dirty="0"/>
              <a:t> </a:t>
            </a:r>
            <a:r>
              <a:rPr lang="en-US" dirty="0" err="1"/>
              <a:t>متنوعی</a:t>
            </a:r>
            <a:r>
              <a:rPr lang="en-US" dirty="0"/>
              <a:t> </a:t>
            </a:r>
            <a:r>
              <a:rPr lang="en-US" dirty="0" err="1"/>
              <a:t>از</a:t>
            </a:r>
            <a:r>
              <a:rPr lang="en-US" dirty="0"/>
              <a:t> </a:t>
            </a:r>
            <a:r>
              <a:rPr lang="en-US" dirty="0" err="1"/>
              <a:t>تظاهرات</a:t>
            </a:r>
            <a:r>
              <a:rPr lang="en-US" dirty="0"/>
              <a:t> </a:t>
            </a:r>
            <a:r>
              <a:rPr lang="en-US" dirty="0" err="1"/>
              <a:t>بالینی</a:t>
            </a:r>
            <a:r>
              <a:rPr lang="en-US" dirty="0"/>
              <a:t> </a:t>
            </a:r>
            <a:r>
              <a:rPr lang="en-US" dirty="0" err="1"/>
              <a:t>است</a:t>
            </a:r>
            <a:r>
              <a:rPr lang="en-US" dirty="0"/>
              <a:t>. </a:t>
            </a:r>
            <a:r>
              <a:rPr lang="en-US" dirty="0" err="1"/>
              <a:t>آنچه</a:t>
            </a:r>
            <a:r>
              <a:rPr lang="en-US" dirty="0"/>
              <a:t> </a:t>
            </a:r>
            <a:r>
              <a:rPr lang="en-US" dirty="0" err="1"/>
              <a:t>این</a:t>
            </a:r>
            <a:r>
              <a:rPr lang="en-US" dirty="0"/>
              <a:t> </a:t>
            </a:r>
            <a:r>
              <a:rPr lang="en-US" dirty="0" err="1"/>
              <a:t>بیماری</a:t>
            </a:r>
            <a:r>
              <a:rPr lang="en-US" dirty="0"/>
              <a:t> </a:t>
            </a:r>
            <a:r>
              <a:rPr lang="en-US" dirty="0" err="1"/>
              <a:t>را</a:t>
            </a:r>
            <a:r>
              <a:rPr lang="en-US" dirty="0"/>
              <a:t> </a:t>
            </a:r>
            <a:r>
              <a:rPr lang="en-US" dirty="0" err="1"/>
              <a:t>از</a:t>
            </a:r>
            <a:r>
              <a:rPr lang="en-US" dirty="0"/>
              <a:t> </a:t>
            </a:r>
            <a:r>
              <a:rPr lang="en-US" dirty="0" err="1"/>
              <a:t>منظر</a:t>
            </a:r>
            <a:r>
              <a:rPr lang="en-US" dirty="0"/>
              <a:t> </a:t>
            </a:r>
            <a:r>
              <a:rPr lang="en-US" dirty="0" err="1"/>
              <a:t>سلامت</a:t>
            </a:r>
            <a:r>
              <a:rPr lang="en-US" dirty="0"/>
              <a:t> </a:t>
            </a:r>
            <a:r>
              <a:rPr lang="en-US" dirty="0" err="1"/>
              <a:t>عمومی</a:t>
            </a:r>
            <a:r>
              <a:rPr lang="en-US" dirty="0"/>
              <a:t> </a:t>
            </a:r>
            <a:r>
              <a:rPr lang="en-US" dirty="0" err="1"/>
              <a:t>مهم</a:t>
            </a:r>
            <a:r>
              <a:rPr lang="en-US" dirty="0"/>
              <a:t> </a:t>
            </a:r>
            <a:r>
              <a:rPr lang="en-US" dirty="0" err="1"/>
              <a:t>می‌کند</a:t>
            </a:r>
            <a:r>
              <a:rPr lang="en-US" dirty="0"/>
              <a:t>، </a:t>
            </a:r>
            <a:r>
              <a:rPr lang="en-US" dirty="0" err="1"/>
              <a:t>ارتباط</a:t>
            </a:r>
            <a:r>
              <a:rPr lang="en-US" dirty="0"/>
              <a:t> </a:t>
            </a:r>
            <a:r>
              <a:rPr lang="en-US" dirty="0" err="1"/>
              <a:t>آن</a:t>
            </a:r>
            <a:r>
              <a:rPr lang="en-US" dirty="0"/>
              <a:t> </a:t>
            </a:r>
            <a:r>
              <a:rPr lang="en-US" dirty="0" err="1"/>
              <a:t>با</a:t>
            </a:r>
            <a:r>
              <a:rPr lang="en-US" dirty="0"/>
              <a:t> </a:t>
            </a:r>
            <a:r>
              <a:rPr lang="en-US" dirty="0" err="1"/>
              <a:t>فقر</a:t>
            </a:r>
            <a:r>
              <a:rPr lang="en-US" dirty="0"/>
              <a:t>، </a:t>
            </a:r>
            <a:r>
              <a:rPr lang="en-US" dirty="0" err="1"/>
              <a:t>شرایط</a:t>
            </a:r>
            <a:r>
              <a:rPr lang="en-US" dirty="0"/>
              <a:t> </a:t>
            </a:r>
            <a:r>
              <a:rPr lang="en-US" dirty="0" err="1"/>
              <a:t>محیطی</a:t>
            </a:r>
            <a:r>
              <a:rPr lang="en-US" dirty="0"/>
              <a:t>، و </a:t>
            </a:r>
            <a:r>
              <a:rPr lang="en-US" dirty="0" err="1"/>
              <a:t>ضعف</a:t>
            </a:r>
            <a:r>
              <a:rPr lang="en-US" dirty="0"/>
              <a:t> </a:t>
            </a:r>
            <a:r>
              <a:rPr lang="en-US" dirty="0" err="1"/>
              <a:t>دسترسی</a:t>
            </a:r>
            <a:r>
              <a:rPr lang="en-US" dirty="0"/>
              <a:t> </a:t>
            </a:r>
            <a:r>
              <a:rPr lang="en-US" dirty="0" err="1"/>
              <a:t>به</a:t>
            </a:r>
            <a:r>
              <a:rPr lang="en-US" dirty="0"/>
              <a:t> </a:t>
            </a:r>
            <a:r>
              <a:rPr lang="en-US" dirty="0" err="1"/>
              <a:t>خدمات</a:t>
            </a:r>
            <a:r>
              <a:rPr lang="en-US" dirty="0"/>
              <a:t> </a:t>
            </a:r>
            <a:r>
              <a:rPr lang="en-US" dirty="0" err="1"/>
              <a:t>سلامت</a:t>
            </a:r>
            <a:r>
              <a:rPr lang="en-US" dirty="0"/>
              <a:t> </a:t>
            </a:r>
            <a:r>
              <a:rPr lang="en-US" dirty="0" err="1"/>
              <a:t>است</a:t>
            </a:r>
            <a:r>
              <a:rPr lang="en-US" dirty="0"/>
              <a:t>.»</a:t>
            </a:r>
          </a:p>
        </p:txBody>
      </p:sp>
      <p:sp>
        <p:nvSpPr>
          <p:cNvPr id="4" name="Slide Number Placeholder 3"/>
          <p:cNvSpPr>
            <a:spLocks noGrp="1"/>
          </p:cNvSpPr>
          <p:nvPr>
            <p:ph type="sldNum" sz="quarter" idx="5"/>
          </p:nvPr>
        </p:nvSpPr>
        <p:spPr/>
        <p:txBody>
          <a:bodyPr/>
          <a:lstStyle/>
          <a:p>
            <a:fld id="{C50E3DBA-874B-4AC0-93EB-5092F5907E34}" type="slidenum">
              <a:rPr lang="fa-IR" smtClean="0"/>
              <a:pPr/>
              <a:t>5</a:t>
            </a:fld>
            <a:endParaRPr lang="fa-IR" dirty="0"/>
          </a:p>
        </p:txBody>
      </p:sp>
      <p:sp>
        <p:nvSpPr>
          <p:cNvPr id="5" name="Footer Placeholder 4">
            <a:extLst>
              <a:ext uri="{FF2B5EF4-FFF2-40B4-BE49-F238E27FC236}">
                <a16:creationId xmlns:a16="http://schemas.microsoft.com/office/drawing/2014/main" id="{8CD9D942-EB1D-2675-109A-F5EE591234BB}"/>
              </a:ext>
            </a:extLst>
          </p:cNvPr>
          <p:cNvSpPr>
            <a:spLocks noGrp="1"/>
          </p:cNvSpPr>
          <p:nvPr>
            <p:ph type="ftr" sz="quarter" idx="4"/>
          </p:nvPr>
        </p:nvSpPr>
        <p:spPr/>
        <p:txBody>
          <a:bodyPr/>
          <a:lstStyle/>
          <a:p>
            <a:endParaRPr lang="fa-IR" dirty="0"/>
          </a:p>
        </p:txBody>
      </p:sp>
      <p:sp>
        <p:nvSpPr>
          <p:cNvPr id="6" name="Header Placeholder 5">
            <a:extLst>
              <a:ext uri="{FF2B5EF4-FFF2-40B4-BE49-F238E27FC236}">
                <a16:creationId xmlns:a16="http://schemas.microsoft.com/office/drawing/2014/main" id="{B602298A-06E0-27E8-4E26-F007E5034B9D}"/>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2484896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US" dirty="0" err="1"/>
              <a:t>نویسندگان</a:t>
            </a:r>
            <a:r>
              <a:rPr lang="en-US" dirty="0"/>
              <a:t> </a:t>
            </a:r>
            <a:r>
              <a:rPr lang="en-US" dirty="0" err="1"/>
              <a:t>مقاله</a:t>
            </a:r>
            <a:r>
              <a:rPr lang="en-US" dirty="0"/>
              <a:t>، </a:t>
            </a:r>
            <a:r>
              <a:rPr lang="en-US" dirty="0" err="1"/>
              <a:t>پیش</a:t>
            </a:r>
            <a:r>
              <a:rPr lang="en-US" dirty="0"/>
              <a:t> </a:t>
            </a:r>
            <a:r>
              <a:rPr lang="en-US" dirty="0" err="1"/>
              <a:t>از</a:t>
            </a:r>
            <a:r>
              <a:rPr lang="en-US" dirty="0"/>
              <a:t> </a:t>
            </a:r>
            <a:r>
              <a:rPr lang="en-US" dirty="0" err="1"/>
              <a:t>ورود</a:t>
            </a:r>
            <a:r>
              <a:rPr lang="en-US" dirty="0"/>
              <a:t> </a:t>
            </a:r>
            <a:r>
              <a:rPr lang="en-US" dirty="0" err="1"/>
              <a:t>به</a:t>
            </a:r>
            <a:r>
              <a:rPr lang="en-US" dirty="0"/>
              <a:t> </a:t>
            </a:r>
            <a:r>
              <a:rPr lang="en-US" dirty="0" err="1"/>
              <a:t>وضعیت</a:t>
            </a:r>
            <a:r>
              <a:rPr lang="en-US" dirty="0"/>
              <a:t> </a:t>
            </a:r>
            <a:r>
              <a:rPr lang="en-US" dirty="0" err="1"/>
              <a:t>یمن</a:t>
            </a:r>
            <a:r>
              <a:rPr lang="en-US" dirty="0"/>
              <a:t>، </a:t>
            </a:r>
            <a:r>
              <a:rPr lang="en-US" dirty="0" err="1"/>
              <a:t>زمینه</a:t>
            </a:r>
            <a:r>
              <a:rPr lang="en-US" dirty="0"/>
              <a:t> </a:t>
            </a:r>
            <a:r>
              <a:rPr lang="en-US" dirty="0" err="1"/>
              <a:t>جهانی</a:t>
            </a:r>
            <a:r>
              <a:rPr lang="en-US" dirty="0"/>
              <a:t> </a:t>
            </a:r>
            <a:r>
              <a:rPr lang="en-US" dirty="0" err="1"/>
              <a:t>بیماری</a:t>
            </a:r>
            <a:r>
              <a:rPr lang="en-US" dirty="0"/>
              <a:t> </a:t>
            </a:r>
            <a:r>
              <a:rPr lang="en-US" dirty="0" err="1"/>
              <a:t>را</a:t>
            </a:r>
            <a:r>
              <a:rPr lang="en-US" dirty="0"/>
              <a:t> </a:t>
            </a:r>
            <a:r>
              <a:rPr lang="en-US" dirty="0" err="1"/>
              <a:t>مرور</a:t>
            </a:r>
            <a:r>
              <a:rPr lang="en-US" dirty="0"/>
              <a:t> </a:t>
            </a:r>
            <a:r>
              <a:rPr lang="en-US" dirty="0" err="1"/>
              <a:t>می‌کنند</a:t>
            </a:r>
            <a:r>
              <a:rPr lang="en-US" dirty="0"/>
              <a:t>. </a:t>
            </a:r>
            <a:r>
              <a:rPr lang="en-US" dirty="0" err="1"/>
              <a:t>این</a:t>
            </a:r>
            <a:r>
              <a:rPr lang="en-US" dirty="0"/>
              <a:t> </a:t>
            </a:r>
            <a:r>
              <a:rPr lang="en-US" dirty="0" err="1"/>
              <a:t>موضوع</a:t>
            </a:r>
            <a:r>
              <a:rPr lang="en-US" dirty="0"/>
              <a:t> </a:t>
            </a:r>
            <a:r>
              <a:rPr lang="en-US" dirty="0" err="1"/>
              <a:t>مهم</a:t>
            </a:r>
            <a:r>
              <a:rPr lang="en-US" dirty="0"/>
              <a:t> </a:t>
            </a:r>
            <a:r>
              <a:rPr lang="en-US" dirty="0" err="1"/>
              <a:t>است</a:t>
            </a:r>
            <a:r>
              <a:rPr lang="en-US" dirty="0"/>
              <a:t> </a:t>
            </a:r>
            <a:r>
              <a:rPr lang="en-US" dirty="0" err="1"/>
              <a:t>چون</a:t>
            </a:r>
            <a:r>
              <a:rPr lang="en-US" dirty="0"/>
              <a:t> </a:t>
            </a:r>
            <a:r>
              <a:rPr lang="en-US" dirty="0" err="1"/>
              <a:t>نشان</a:t>
            </a:r>
            <a:r>
              <a:rPr lang="en-US" dirty="0"/>
              <a:t> </a:t>
            </a:r>
            <a:r>
              <a:rPr lang="en-US" dirty="0" err="1"/>
              <a:t>می‌دهد</a:t>
            </a:r>
            <a:r>
              <a:rPr lang="en-US" dirty="0"/>
              <a:t> </a:t>
            </a:r>
            <a:r>
              <a:rPr lang="en-US" dirty="0" err="1"/>
              <a:t>لیشمانیوز</a:t>
            </a:r>
            <a:r>
              <a:rPr lang="en-US" dirty="0"/>
              <a:t> </a:t>
            </a:r>
            <a:r>
              <a:rPr lang="en-US" dirty="0" err="1"/>
              <a:t>نه</a:t>
            </a:r>
            <a:r>
              <a:rPr lang="en-US" dirty="0"/>
              <a:t> </a:t>
            </a:r>
            <a:r>
              <a:rPr lang="en-US" dirty="0" err="1"/>
              <a:t>یک</a:t>
            </a:r>
            <a:r>
              <a:rPr lang="en-US" dirty="0"/>
              <a:t> </a:t>
            </a:r>
            <a:r>
              <a:rPr lang="en-US" dirty="0" err="1"/>
              <a:t>بیماری</a:t>
            </a:r>
            <a:r>
              <a:rPr lang="en-US" dirty="0"/>
              <a:t> </a:t>
            </a:r>
            <a:r>
              <a:rPr lang="en-US" dirty="0" err="1"/>
              <a:t>حاشیه‌ای</a:t>
            </a:r>
            <a:r>
              <a:rPr lang="en-US" dirty="0"/>
              <a:t>، </a:t>
            </a:r>
            <a:r>
              <a:rPr lang="en-US" dirty="0" err="1"/>
              <a:t>بلکه</a:t>
            </a:r>
            <a:r>
              <a:rPr lang="en-US" dirty="0"/>
              <a:t> </a:t>
            </a:r>
            <a:r>
              <a:rPr lang="en-US" dirty="0" err="1"/>
              <a:t>یک</a:t>
            </a:r>
            <a:r>
              <a:rPr lang="en-US" dirty="0"/>
              <a:t> </a:t>
            </a:r>
            <a:r>
              <a:rPr lang="en-US" dirty="0" err="1"/>
              <a:t>چالش</a:t>
            </a:r>
            <a:r>
              <a:rPr lang="en-US" dirty="0"/>
              <a:t> </a:t>
            </a:r>
            <a:r>
              <a:rPr lang="en-US" dirty="0" err="1"/>
              <a:t>پایدار</a:t>
            </a:r>
            <a:r>
              <a:rPr lang="en-US" dirty="0"/>
              <a:t> </a:t>
            </a:r>
            <a:r>
              <a:rPr lang="en-US" dirty="0" err="1"/>
              <a:t>در</a:t>
            </a:r>
            <a:r>
              <a:rPr lang="en-US" dirty="0"/>
              <a:t> </a:t>
            </a:r>
            <a:r>
              <a:rPr lang="en-US" dirty="0" err="1"/>
              <a:t>بسیاری</a:t>
            </a:r>
            <a:r>
              <a:rPr lang="en-US" dirty="0"/>
              <a:t> </a:t>
            </a:r>
            <a:r>
              <a:rPr lang="en-US" dirty="0" err="1"/>
              <a:t>از</a:t>
            </a:r>
            <a:r>
              <a:rPr lang="en-US" dirty="0"/>
              <a:t> </a:t>
            </a:r>
            <a:r>
              <a:rPr lang="en-US" dirty="0" err="1"/>
              <a:t>مناطق</a:t>
            </a:r>
            <a:r>
              <a:rPr lang="en-US" dirty="0"/>
              <a:t> </a:t>
            </a:r>
            <a:r>
              <a:rPr lang="en-US" dirty="0" err="1"/>
              <a:t>جهان</a:t>
            </a:r>
            <a:r>
              <a:rPr lang="en-US" dirty="0"/>
              <a:t>، </a:t>
            </a:r>
            <a:r>
              <a:rPr lang="en-US" dirty="0" err="1"/>
              <a:t>به‌ویژه</a:t>
            </a:r>
            <a:r>
              <a:rPr lang="en-US" dirty="0"/>
              <a:t> </a:t>
            </a:r>
            <a:r>
              <a:rPr lang="en-US" dirty="0" err="1"/>
              <a:t>کشورهای</a:t>
            </a:r>
            <a:r>
              <a:rPr lang="en-US" dirty="0"/>
              <a:t> </a:t>
            </a:r>
            <a:r>
              <a:rPr lang="en-US" dirty="0" err="1"/>
              <a:t>کم‌درآمد</a:t>
            </a:r>
            <a:r>
              <a:rPr lang="en-US" dirty="0"/>
              <a:t> و </a:t>
            </a:r>
            <a:r>
              <a:rPr lang="en-US" dirty="0" err="1"/>
              <a:t>دارای</a:t>
            </a:r>
            <a:r>
              <a:rPr lang="en-US" dirty="0"/>
              <a:t> </a:t>
            </a:r>
            <a:r>
              <a:rPr lang="en-US" dirty="0" err="1"/>
              <a:t>بی‌ثباتی</a:t>
            </a:r>
            <a:r>
              <a:rPr lang="en-US" dirty="0"/>
              <a:t> </a:t>
            </a:r>
            <a:r>
              <a:rPr lang="en-US" dirty="0" err="1"/>
              <a:t>ساختاری</a:t>
            </a:r>
            <a:r>
              <a:rPr lang="en-US" dirty="0"/>
              <a:t> </a:t>
            </a:r>
            <a:r>
              <a:rPr lang="en-US" dirty="0" err="1"/>
              <a:t>است</a:t>
            </a:r>
            <a:r>
              <a:rPr lang="en-US" dirty="0"/>
              <a:t>.»</a:t>
            </a:r>
            <a:endParaRPr lang="fa-IR" dirty="0"/>
          </a:p>
        </p:txBody>
      </p:sp>
      <p:sp>
        <p:nvSpPr>
          <p:cNvPr id="4" name="Slide Number Placeholder 3"/>
          <p:cNvSpPr>
            <a:spLocks noGrp="1"/>
          </p:cNvSpPr>
          <p:nvPr>
            <p:ph type="sldNum" sz="quarter" idx="5"/>
          </p:nvPr>
        </p:nvSpPr>
        <p:spPr/>
        <p:txBody>
          <a:bodyPr/>
          <a:lstStyle/>
          <a:p>
            <a:fld id="{C50E3DBA-874B-4AC0-93EB-5092F5907E34}" type="slidenum">
              <a:rPr lang="fa-IR" smtClean="0"/>
              <a:pPr/>
              <a:t>6</a:t>
            </a:fld>
            <a:endParaRPr lang="fa-IR" dirty="0"/>
          </a:p>
        </p:txBody>
      </p:sp>
      <p:sp>
        <p:nvSpPr>
          <p:cNvPr id="5" name="Footer Placeholder 4">
            <a:extLst>
              <a:ext uri="{FF2B5EF4-FFF2-40B4-BE49-F238E27FC236}">
                <a16:creationId xmlns:a16="http://schemas.microsoft.com/office/drawing/2014/main" id="{1DE5C515-82B2-0CF5-F521-9A32319DF6D1}"/>
              </a:ext>
            </a:extLst>
          </p:cNvPr>
          <p:cNvSpPr>
            <a:spLocks noGrp="1"/>
          </p:cNvSpPr>
          <p:nvPr>
            <p:ph type="ftr" sz="quarter" idx="4"/>
          </p:nvPr>
        </p:nvSpPr>
        <p:spPr/>
        <p:txBody>
          <a:bodyPr/>
          <a:lstStyle/>
          <a:p>
            <a:endParaRPr lang="fa-IR" dirty="0"/>
          </a:p>
        </p:txBody>
      </p:sp>
      <p:sp>
        <p:nvSpPr>
          <p:cNvPr id="6" name="Header Placeholder 5">
            <a:extLst>
              <a:ext uri="{FF2B5EF4-FFF2-40B4-BE49-F238E27FC236}">
                <a16:creationId xmlns:a16="http://schemas.microsoft.com/office/drawing/2014/main" id="{E01398A7-A165-2901-675F-9F82DA8D437A}"/>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1489226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1"/>
            <a:r>
              <a:rPr lang="en-US" dirty="0"/>
              <a:t>«</a:t>
            </a:r>
            <a:r>
              <a:rPr lang="en-US" dirty="0" err="1"/>
              <a:t>یمن</a:t>
            </a:r>
            <a:r>
              <a:rPr lang="en-US" dirty="0"/>
              <a:t> </a:t>
            </a:r>
            <a:r>
              <a:rPr lang="en-US" dirty="0" err="1"/>
              <a:t>از</a:t>
            </a:r>
            <a:r>
              <a:rPr lang="en-US" dirty="0"/>
              <a:t> </a:t>
            </a:r>
            <a:r>
              <a:rPr lang="en-US" dirty="0" err="1"/>
              <a:t>دیدگاه</a:t>
            </a:r>
            <a:r>
              <a:rPr lang="en-US" dirty="0"/>
              <a:t> </a:t>
            </a:r>
            <a:r>
              <a:rPr lang="en-US" dirty="0" err="1"/>
              <a:t>این</a:t>
            </a:r>
            <a:r>
              <a:rPr lang="en-US" dirty="0"/>
              <a:t> </a:t>
            </a:r>
            <a:r>
              <a:rPr lang="en-US" dirty="0" err="1"/>
              <a:t>مقاله</a:t>
            </a:r>
            <a:r>
              <a:rPr lang="en-US" dirty="0"/>
              <a:t> </a:t>
            </a:r>
            <a:r>
              <a:rPr lang="en-US" dirty="0" err="1"/>
              <a:t>یک</a:t>
            </a:r>
            <a:r>
              <a:rPr lang="en-US" dirty="0"/>
              <a:t> </a:t>
            </a:r>
            <a:r>
              <a:rPr lang="en-US" dirty="0" err="1"/>
              <a:t>نمونه</a:t>
            </a:r>
            <a:r>
              <a:rPr lang="en-US" dirty="0"/>
              <a:t> </a:t>
            </a:r>
            <a:r>
              <a:rPr lang="en-US" dirty="0" err="1"/>
              <a:t>بسیار</a:t>
            </a:r>
            <a:r>
              <a:rPr lang="en-US" dirty="0"/>
              <a:t> </a:t>
            </a:r>
            <a:r>
              <a:rPr lang="en-US" dirty="0" err="1"/>
              <a:t>مهم</a:t>
            </a:r>
            <a:r>
              <a:rPr lang="en-US" dirty="0"/>
              <a:t> </a:t>
            </a:r>
            <a:r>
              <a:rPr lang="en-US" dirty="0" err="1"/>
              <a:t>است</a:t>
            </a:r>
            <a:r>
              <a:rPr lang="en-US" dirty="0"/>
              <a:t>، </a:t>
            </a:r>
            <a:r>
              <a:rPr lang="en-US" dirty="0" err="1"/>
              <a:t>چون</a:t>
            </a:r>
            <a:r>
              <a:rPr lang="en-US" dirty="0"/>
              <a:t> </a:t>
            </a:r>
            <a:r>
              <a:rPr lang="en-US" dirty="0" err="1"/>
              <a:t>چند</a:t>
            </a:r>
            <a:r>
              <a:rPr lang="en-US" dirty="0"/>
              <a:t> </a:t>
            </a:r>
            <a:r>
              <a:rPr lang="en-US" dirty="0" err="1"/>
              <a:t>عامل</a:t>
            </a:r>
            <a:r>
              <a:rPr lang="en-US" dirty="0"/>
              <a:t> </a:t>
            </a:r>
            <a:r>
              <a:rPr lang="en-US" dirty="0" err="1"/>
              <a:t>خطر</a:t>
            </a:r>
            <a:r>
              <a:rPr lang="en-US" dirty="0"/>
              <a:t> </a:t>
            </a:r>
            <a:r>
              <a:rPr lang="en-US" dirty="0" err="1"/>
              <a:t>اصلی</a:t>
            </a:r>
            <a:r>
              <a:rPr lang="en-US" dirty="0"/>
              <a:t> </a:t>
            </a:r>
            <a:r>
              <a:rPr lang="en-US" dirty="0" err="1"/>
              <a:t>به‌طور</a:t>
            </a:r>
            <a:r>
              <a:rPr lang="en-US" dirty="0"/>
              <a:t> </a:t>
            </a:r>
            <a:r>
              <a:rPr lang="en-US" dirty="0" err="1"/>
              <a:t>هم‌زمان</a:t>
            </a:r>
            <a:r>
              <a:rPr lang="en-US" dirty="0"/>
              <a:t> </a:t>
            </a:r>
            <a:r>
              <a:rPr lang="en-US" dirty="0" err="1"/>
              <a:t>در</a:t>
            </a:r>
            <a:r>
              <a:rPr lang="en-US" dirty="0"/>
              <a:t> </a:t>
            </a:r>
            <a:r>
              <a:rPr lang="en-US" dirty="0" err="1"/>
              <a:t>آن</a:t>
            </a:r>
            <a:r>
              <a:rPr lang="en-US" dirty="0"/>
              <a:t> </a:t>
            </a:r>
            <a:r>
              <a:rPr lang="en-US" dirty="0" err="1"/>
              <a:t>وجود</a:t>
            </a:r>
            <a:r>
              <a:rPr lang="en-US" dirty="0"/>
              <a:t> </a:t>
            </a:r>
            <a:r>
              <a:rPr lang="en-US" dirty="0" err="1"/>
              <a:t>دارد</a:t>
            </a:r>
            <a:r>
              <a:rPr lang="en-US" dirty="0"/>
              <a:t>: </a:t>
            </a:r>
            <a:endParaRPr lang="fa-IR" dirty="0"/>
          </a:p>
          <a:p>
            <a:pPr algn="just" rtl="1"/>
            <a:r>
              <a:rPr lang="en-US" dirty="0" err="1"/>
              <a:t>به</a:t>
            </a:r>
            <a:r>
              <a:rPr lang="en-US" dirty="0"/>
              <a:t> </a:t>
            </a:r>
            <a:r>
              <a:rPr lang="en-US" dirty="0" err="1"/>
              <a:t>همین</a:t>
            </a:r>
            <a:r>
              <a:rPr lang="en-US" dirty="0"/>
              <a:t> </a:t>
            </a:r>
            <a:r>
              <a:rPr lang="en-US" dirty="0" err="1"/>
              <a:t>علت</a:t>
            </a:r>
            <a:r>
              <a:rPr lang="en-US" dirty="0"/>
              <a:t>، </a:t>
            </a:r>
            <a:r>
              <a:rPr lang="en-US" dirty="0" err="1"/>
              <a:t>یمن</a:t>
            </a:r>
            <a:r>
              <a:rPr lang="en-US" dirty="0"/>
              <a:t> </a:t>
            </a:r>
            <a:r>
              <a:rPr lang="en-US" dirty="0" err="1"/>
              <a:t>بستر</a:t>
            </a:r>
            <a:r>
              <a:rPr lang="en-US" dirty="0"/>
              <a:t> </a:t>
            </a:r>
            <a:r>
              <a:rPr lang="en-US" dirty="0" err="1"/>
              <a:t>مناسبی</a:t>
            </a:r>
            <a:r>
              <a:rPr lang="en-US" dirty="0"/>
              <a:t> </a:t>
            </a:r>
            <a:r>
              <a:rPr lang="en-US" dirty="0" err="1"/>
              <a:t>برای</a:t>
            </a:r>
            <a:r>
              <a:rPr lang="en-US" dirty="0"/>
              <a:t> </a:t>
            </a:r>
            <a:r>
              <a:rPr lang="en-US" dirty="0" err="1"/>
              <a:t>بحث</a:t>
            </a:r>
            <a:r>
              <a:rPr lang="en-US" dirty="0"/>
              <a:t> </a:t>
            </a:r>
            <a:r>
              <a:rPr lang="en-US" dirty="0" err="1"/>
              <a:t>درباره</a:t>
            </a:r>
            <a:r>
              <a:rPr lang="en-US" dirty="0"/>
              <a:t> </a:t>
            </a:r>
            <a:r>
              <a:rPr lang="en-US" dirty="0" err="1"/>
              <a:t>امکان</a:t>
            </a:r>
            <a:r>
              <a:rPr lang="en-US" dirty="0"/>
              <a:t> </a:t>
            </a:r>
            <a:r>
              <a:rPr lang="en-US" dirty="0" err="1"/>
              <a:t>حذف</a:t>
            </a:r>
            <a:r>
              <a:rPr lang="en-US" dirty="0"/>
              <a:t> </a:t>
            </a:r>
            <a:r>
              <a:rPr lang="en-US" dirty="0" err="1"/>
              <a:t>بیماری</a:t>
            </a:r>
            <a:r>
              <a:rPr lang="en-US" dirty="0"/>
              <a:t> </a:t>
            </a:r>
            <a:r>
              <a:rPr lang="en-US" dirty="0" err="1"/>
              <a:t>از</a:t>
            </a:r>
            <a:r>
              <a:rPr lang="en-US" dirty="0"/>
              <a:t> </a:t>
            </a:r>
            <a:r>
              <a:rPr lang="en-US" dirty="0" err="1"/>
              <a:t>منظر</a:t>
            </a:r>
            <a:r>
              <a:rPr lang="en-US" dirty="0"/>
              <a:t> </a:t>
            </a:r>
            <a:r>
              <a:rPr lang="en-US" dirty="0" err="1"/>
              <a:t>سلامت</a:t>
            </a:r>
            <a:r>
              <a:rPr lang="en-US" dirty="0"/>
              <a:t> </a:t>
            </a:r>
            <a:r>
              <a:rPr lang="en-US" dirty="0" err="1"/>
              <a:t>عمومی</a:t>
            </a:r>
            <a:r>
              <a:rPr lang="en-US" dirty="0"/>
              <a:t> </a:t>
            </a:r>
            <a:r>
              <a:rPr lang="en-US" dirty="0" err="1"/>
              <a:t>است</a:t>
            </a:r>
            <a:r>
              <a:rPr lang="en-US" dirty="0"/>
              <a:t>.»</a:t>
            </a:r>
          </a:p>
        </p:txBody>
      </p:sp>
      <p:sp>
        <p:nvSpPr>
          <p:cNvPr id="4" name="Slide Number Placeholder 3"/>
          <p:cNvSpPr>
            <a:spLocks noGrp="1"/>
          </p:cNvSpPr>
          <p:nvPr>
            <p:ph type="sldNum" sz="quarter" idx="5"/>
          </p:nvPr>
        </p:nvSpPr>
        <p:spPr/>
        <p:txBody>
          <a:bodyPr/>
          <a:lstStyle/>
          <a:p>
            <a:fld id="{C50E3DBA-874B-4AC0-93EB-5092F5907E34}" type="slidenum">
              <a:rPr lang="fa-IR" smtClean="0"/>
              <a:pPr/>
              <a:t>7</a:t>
            </a:fld>
            <a:endParaRPr lang="fa-IR" dirty="0"/>
          </a:p>
        </p:txBody>
      </p:sp>
      <p:sp>
        <p:nvSpPr>
          <p:cNvPr id="5" name="Footer Placeholder 4">
            <a:extLst>
              <a:ext uri="{FF2B5EF4-FFF2-40B4-BE49-F238E27FC236}">
                <a16:creationId xmlns:a16="http://schemas.microsoft.com/office/drawing/2014/main" id="{547FCD04-E407-EA0C-CDDA-5E8582DC66D2}"/>
              </a:ext>
            </a:extLst>
          </p:cNvPr>
          <p:cNvSpPr>
            <a:spLocks noGrp="1"/>
          </p:cNvSpPr>
          <p:nvPr>
            <p:ph type="ftr" sz="quarter" idx="4"/>
          </p:nvPr>
        </p:nvSpPr>
        <p:spPr/>
        <p:txBody>
          <a:bodyPr/>
          <a:lstStyle/>
          <a:p>
            <a:endParaRPr lang="fa-IR" dirty="0"/>
          </a:p>
        </p:txBody>
      </p:sp>
      <p:sp>
        <p:nvSpPr>
          <p:cNvPr id="6" name="Header Placeholder 5">
            <a:extLst>
              <a:ext uri="{FF2B5EF4-FFF2-40B4-BE49-F238E27FC236}">
                <a16:creationId xmlns:a16="http://schemas.microsoft.com/office/drawing/2014/main" id="{8787BE50-6367-95B7-E838-0D99FF3484E0}"/>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985369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US" dirty="0"/>
              <a:t>«</a:t>
            </a:r>
            <a:r>
              <a:rPr lang="en-US" dirty="0" err="1"/>
              <a:t>این</a:t>
            </a:r>
            <a:r>
              <a:rPr lang="en-US" dirty="0"/>
              <a:t> </a:t>
            </a:r>
            <a:r>
              <a:rPr lang="en-US" dirty="0" err="1"/>
              <a:t>مقاله</a:t>
            </a:r>
            <a:r>
              <a:rPr lang="en-US" dirty="0"/>
              <a:t> </a:t>
            </a:r>
            <a:r>
              <a:rPr lang="en-US" dirty="0" err="1"/>
              <a:t>یک</a:t>
            </a:r>
            <a:r>
              <a:rPr lang="en-US" dirty="0"/>
              <a:t> </a:t>
            </a:r>
            <a:r>
              <a:rPr lang="en-US" dirty="0" err="1"/>
              <a:t>یک</a:t>
            </a:r>
            <a:r>
              <a:rPr lang="en-US" dirty="0"/>
              <a:t> </a:t>
            </a:r>
            <a:r>
              <a:rPr lang="en-US" dirty="0" err="1"/>
              <a:t>مرور</a:t>
            </a:r>
            <a:r>
              <a:rPr lang="en-US" dirty="0"/>
              <a:t> </a:t>
            </a:r>
            <a:r>
              <a:rPr lang="en-US" dirty="0" err="1"/>
              <a:t>تلفیقی</a:t>
            </a:r>
            <a:r>
              <a:rPr lang="en-US" dirty="0"/>
              <a:t> </a:t>
            </a:r>
            <a:r>
              <a:rPr lang="en-US" dirty="0" err="1"/>
              <a:t>از</a:t>
            </a:r>
            <a:r>
              <a:rPr lang="en-US" dirty="0"/>
              <a:t> </a:t>
            </a:r>
            <a:r>
              <a:rPr lang="en-US" dirty="0" err="1"/>
              <a:t>شواهد</a:t>
            </a:r>
            <a:r>
              <a:rPr lang="en-US" dirty="0"/>
              <a:t> </a:t>
            </a:r>
            <a:r>
              <a:rPr lang="en-US" dirty="0" err="1"/>
              <a:t>موجود</a:t>
            </a:r>
            <a:r>
              <a:rPr lang="en-US" dirty="0"/>
              <a:t> </a:t>
            </a:r>
            <a:r>
              <a:rPr lang="en-US" dirty="0" err="1"/>
              <a:t>است</a:t>
            </a:r>
            <a:endParaRPr lang="fa-IR" dirty="0"/>
          </a:p>
        </p:txBody>
      </p:sp>
      <p:sp>
        <p:nvSpPr>
          <p:cNvPr id="4" name="Slide Number Placeholder 3"/>
          <p:cNvSpPr>
            <a:spLocks noGrp="1"/>
          </p:cNvSpPr>
          <p:nvPr>
            <p:ph type="sldNum" sz="quarter" idx="5"/>
          </p:nvPr>
        </p:nvSpPr>
        <p:spPr/>
        <p:txBody>
          <a:bodyPr/>
          <a:lstStyle/>
          <a:p>
            <a:fld id="{C50E3DBA-874B-4AC0-93EB-5092F5907E34}" type="slidenum">
              <a:rPr lang="fa-IR" smtClean="0"/>
              <a:t>8</a:t>
            </a:fld>
            <a:endParaRPr lang="fa-IR" dirty="0"/>
          </a:p>
        </p:txBody>
      </p:sp>
      <p:sp>
        <p:nvSpPr>
          <p:cNvPr id="5" name="Footer Placeholder 4">
            <a:extLst>
              <a:ext uri="{FF2B5EF4-FFF2-40B4-BE49-F238E27FC236}">
                <a16:creationId xmlns:a16="http://schemas.microsoft.com/office/drawing/2014/main" id="{D1E5A180-ECC0-A35B-9943-F8D0817E9C31}"/>
              </a:ext>
            </a:extLst>
          </p:cNvPr>
          <p:cNvSpPr>
            <a:spLocks noGrp="1"/>
          </p:cNvSpPr>
          <p:nvPr>
            <p:ph type="ftr" sz="quarter" idx="4"/>
          </p:nvPr>
        </p:nvSpPr>
        <p:spPr/>
        <p:txBody>
          <a:bodyPr/>
          <a:lstStyle/>
          <a:p>
            <a:endParaRPr lang="fa-IR" dirty="0"/>
          </a:p>
        </p:txBody>
      </p:sp>
      <p:sp>
        <p:nvSpPr>
          <p:cNvPr id="6" name="Header Placeholder 5">
            <a:extLst>
              <a:ext uri="{FF2B5EF4-FFF2-40B4-BE49-F238E27FC236}">
                <a16:creationId xmlns:a16="http://schemas.microsoft.com/office/drawing/2014/main" id="{54A49869-07F9-2013-D621-9CC762178CEF}"/>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1416638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fa-IR" dirty="0"/>
          </a:p>
        </p:txBody>
      </p:sp>
      <p:sp>
        <p:nvSpPr>
          <p:cNvPr id="4" name="Footer Placeholder 3">
            <a:extLst>
              <a:ext uri="{FF2B5EF4-FFF2-40B4-BE49-F238E27FC236}">
                <a16:creationId xmlns:a16="http://schemas.microsoft.com/office/drawing/2014/main" id="{0403E2D6-8651-0ED4-2213-6D9B365A6662}"/>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01B05F5F-AB95-C1D4-42E7-4D469A893976}"/>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3145853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556C4-169B-58EA-8153-8D0E9DBD36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04E6A8-10CD-0C39-EDDB-A12A1BEC690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E11432A-1F0F-1495-A823-63E11A51613E}"/>
              </a:ext>
            </a:extLst>
          </p:cNvPr>
          <p:cNvSpPr>
            <a:spLocks noGrp="1"/>
          </p:cNvSpPr>
          <p:nvPr>
            <p:ph type="body" idx="1"/>
          </p:nvPr>
        </p:nvSpPr>
        <p:spPr/>
        <p:txBody>
          <a:bodyPr/>
          <a:lstStyle/>
          <a:p>
            <a:pPr algn="r" rtl="0"/>
            <a:r>
              <a:rPr lang="fa-IR" dirty="0"/>
              <a:t>پیش از آنکه وارد داده‌های اپیدمیولوژیک شویم، </a:t>
            </a:r>
            <a:r>
              <a:rPr lang="fa-IR" b="1" dirty="0"/>
              <a:t>تعریف عملیاتی</a:t>
            </a:r>
            <a:r>
              <a:rPr lang="fa-IR" dirty="0"/>
              <a:t> نویسندگان مقاله از اهداف کنترل بیماری </a:t>
            </a:r>
            <a:r>
              <a:rPr lang="prs-AF" dirty="0"/>
              <a:t>در این حدول مشاهده می فرمایید </a:t>
            </a:r>
            <a:r>
              <a:rPr lang="fa-IR" dirty="0"/>
              <a:t>در بسیاری از متون، واژگان “کنترل”، “حذف” و “ریشه‌کنی” به جای یکدیگر به کار می‌روند، اما در سیاست‌گذاری سلامت عمومی، تفاوت‌های بنیادینی بین این سه مفهوم وجود دارد در مرحله </a:t>
            </a:r>
            <a:r>
              <a:rPr lang="fa-IR" b="1" dirty="0"/>
              <a:t>کنترل</a:t>
            </a:r>
            <a:r>
              <a:rPr lang="fa-IR" dirty="0"/>
              <a:t>، ما همچنان شاهد انتقال بیماری هستیم و مداخلات باید به صورت دائم و مستمر ادامه یابد.</a:t>
            </a:r>
          </a:p>
          <a:p>
            <a:pPr rtl="0"/>
            <a:endParaRPr lang="fa-IR" dirty="0"/>
          </a:p>
        </p:txBody>
      </p:sp>
      <p:sp>
        <p:nvSpPr>
          <p:cNvPr id="4" name="Footer Placeholder 3">
            <a:extLst>
              <a:ext uri="{FF2B5EF4-FFF2-40B4-BE49-F238E27FC236}">
                <a16:creationId xmlns:a16="http://schemas.microsoft.com/office/drawing/2014/main" id="{2948AD33-AB95-31C7-EF35-861F24421220}"/>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55575DE6-B39E-1C99-BD61-35F0C4F4A993}"/>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3942220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32E4C-A576-5287-C175-6AF146F01E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E44288-4BC1-3969-C6B5-E91CFCF3AE8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DF22EA4-5011-0293-B62A-9AC2DA1101AF}"/>
              </a:ext>
            </a:extLst>
          </p:cNvPr>
          <p:cNvSpPr>
            <a:spLocks noGrp="1"/>
          </p:cNvSpPr>
          <p:nvPr>
            <p:ph type="body" idx="1"/>
          </p:nvPr>
        </p:nvSpPr>
        <p:spPr/>
        <p:txBody>
          <a:bodyPr/>
          <a:lstStyle/>
          <a:p>
            <a:pPr algn="r" rtl="1"/>
            <a:r>
              <a:rPr lang="fa-IR" dirty="0"/>
              <a:t>نویسندگان تأکید می‌کنند که شرایط اکولوژیک و جغرافیایی یمن مستقیماً الگوی بیماری را شکل می‌دهد. ارتفاعات مرکزی بیشتر با CL و الگوی انسان‌زاد همراه‌اند، در حالی که در مناطق پست و ساحلی، الگوهای مختلط و زئونوتیک نیز مطرح‌اند. این نکته بنیان منطقی رویکرد One Health و مداخلات هدفمند است.»</a:t>
            </a:r>
          </a:p>
          <a:p>
            <a:pPr algn="r" rtl="1"/>
            <a:endParaRPr lang="fa-IR" dirty="0"/>
          </a:p>
          <a:p>
            <a:pPr algn="r" rtl="1"/>
            <a:endParaRPr lang="fa-IR" dirty="0"/>
          </a:p>
        </p:txBody>
      </p:sp>
      <p:sp>
        <p:nvSpPr>
          <p:cNvPr id="4" name="Footer Placeholder 3">
            <a:extLst>
              <a:ext uri="{FF2B5EF4-FFF2-40B4-BE49-F238E27FC236}">
                <a16:creationId xmlns:a16="http://schemas.microsoft.com/office/drawing/2014/main" id="{1D2B6EA6-C661-1E90-3527-904CA0E2AB41}"/>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C84F9648-A6E6-4124-370A-E291A0C475A0}"/>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2384579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765A6-B1B8-444D-8118-788E6FE450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111768-9A71-6045-1846-CF8F30C13A9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9C4575E-4974-984C-0AAF-41AEA4C6389D}"/>
              </a:ext>
            </a:extLst>
          </p:cNvPr>
          <p:cNvSpPr>
            <a:spLocks noGrp="1"/>
          </p:cNvSpPr>
          <p:nvPr>
            <p:ph type="body" idx="1"/>
          </p:nvPr>
        </p:nvSpPr>
        <p:spPr/>
        <p:txBody>
          <a:bodyPr/>
          <a:lstStyle/>
          <a:p>
            <a:pPr algn="r" rtl="1"/>
            <a:r>
              <a:rPr lang="en-US" dirty="0"/>
              <a:t>«</a:t>
            </a:r>
            <a:r>
              <a:rPr lang="en-US" dirty="0" err="1"/>
              <a:t>لیشمانیوز</a:t>
            </a:r>
            <a:r>
              <a:rPr lang="en-US" dirty="0"/>
              <a:t> </a:t>
            </a:r>
            <a:r>
              <a:rPr lang="en-US" dirty="0" err="1"/>
              <a:t>جلدی</a:t>
            </a:r>
            <a:r>
              <a:rPr lang="en-US" dirty="0"/>
              <a:t> </a:t>
            </a:r>
            <a:r>
              <a:rPr lang="en-US" dirty="0" err="1"/>
              <a:t>شایع‌ترین</a:t>
            </a:r>
            <a:r>
              <a:rPr lang="en-US" dirty="0"/>
              <a:t> </a:t>
            </a:r>
            <a:r>
              <a:rPr lang="en-US" dirty="0" err="1"/>
              <a:t>فرم</a:t>
            </a:r>
            <a:r>
              <a:rPr lang="en-US" dirty="0"/>
              <a:t> </a:t>
            </a:r>
            <a:r>
              <a:rPr lang="en-US" dirty="0" err="1"/>
              <a:t>بیماری</a:t>
            </a:r>
            <a:r>
              <a:rPr lang="en-US" dirty="0"/>
              <a:t> </a:t>
            </a:r>
            <a:r>
              <a:rPr lang="en-US" dirty="0" err="1"/>
              <a:t>در</a:t>
            </a:r>
            <a:r>
              <a:rPr lang="en-US" dirty="0"/>
              <a:t> </a:t>
            </a:r>
            <a:r>
              <a:rPr lang="en-US" dirty="0" err="1"/>
              <a:t>یمن</a:t>
            </a:r>
            <a:r>
              <a:rPr lang="en-US" dirty="0"/>
              <a:t> </a:t>
            </a:r>
            <a:r>
              <a:rPr lang="en-US" dirty="0" err="1"/>
              <a:t>است</a:t>
            </a:r>
            <a:r>
              <a:rPr lang="en-US" dirty="0"/>
              <a:t>. </a:t>
            </a:r>
            <a:r>
              <a:rPr lang="en-US" dirty="0" err="1"/>
              <a:t>اگرچه</a:t>
            </a:r>
            <a:r>
              <a:rPr lang="en-US" dirty="0"/>
              <a:t> </a:t>
            </a:r>
            <a:r>
              <a:rPr lang="en-US" dirty="0" err="1"/>
              <a:t>برخلاف</a:t>
            </a:r>
            <a:r>
              <a:rPr lang="en-US" dirty="0"/>
              <a:t> VL </a:t>
            </a:r>
            <a:r>
              <a:rPr lang="en-US" dirty="0" err="1"/>
              <a:t>معمولاً</a:t>
            </a:r>
            <a:r>
              <a:rPr lang="en-US" dirty="0"/>
              <a:t> </a:t>
            </a:r>
            <a:r>
              <a:rPr lang="en-US" dirty="0" err="1"/>
              <a:t>با</a:t>
            </a:r>
            <a:r>
              <a:rPr lang="en-US" dirty="0"/>
              <a:t> </a:t>
            </a:r>
            <a:r>
              <a:rPr lang="en-US" dirty="0" err="1"/>
              <a:t>مرگ‌ومیر</a:t>
            </a:r>
            <a:r>
              <a:rPr lang="en-US" dirty="0"/>
              <a:t> </a:t>
            </a:r>
            <a:r>
              <a:rPr lang="en-US" dirty="0" err="1"/>
              <a:t>بالا</a:t>
            </a:r>
            <a:r>
              <a:rPr lang="en-US" dirty="0"/>
              <a:t> </a:t>
            </a:r>
            <a:r>
              <a:rPr lang="en-US" dirty="0" err="1"/>
              <a:t>همراه</a:t>
            </a:r>
            <a:r>
              <a:rPr lang="en-US" dirty="0"/>
              <a:t> </a:t>
            </a:r>
            <a:r>
              <a:rPr lang="en-US" dirty="0" err="1"/>
              <a:t>نیست</a:t>
            </a:r>
            <a:r>
              <a:rPr lang="en-US" dirty="0"/>
              <a:t>، </a:t>
            </a:r>
            <a:r>
              <a:rPr lang="en-US" dirty="0" err="1"/>
              <a:t>اما</a:t>
            </a:r>
            <a:r>
              <a:rPr lang="en-US" dirty="0"/>
              <a:t> </a:t>
            </a:r>
            <a:r>
              <a:rPr lang="en-US" dirty="0" err="1"/>
              <a:t>ضایعات</a:t>
            </a:r>
            <a:r>
              <a:rPr lang="en-US" dirty="0"/>
              <a:t> </a:t>
            </a:r>
            <a:r>
              <a:rPr lang="en-US" dirty="0" err="1"/>
              <a:t>پوستی</a:t>
            </a:r>
            <a:r>
              <a:rPr lang="en-US" dirty="0"/>
              <a:t>، </a:t>
            </a:r>
            <a:r>
              <a:rPr lang="en-US" dirty="0" err="1"/>
              <a:t>به‌ویژه</a:t>
            </a:r>
            <a:r>
              <a:rPr lang="en-US" dirty="0"/>
              <a:t> </a:t>
            </a:r>
            <a:r>
              <a:rPr lang="en-US" dirty="0" err="1"/>
              <a:t>در</a:t>
            </a:r>
            <a:r>
              <a:rPr lang="en-US" dirty="0"/>
              <a:t> </a:t>
            </a:r>
            <a:r>
              <a:rPr lang="en-US" dirty="0" err="1"/>
              <a:t>نواحی</a:t>
            </a:r>
            <a:r>
              <a:rPr lang="en-US" dirty="0"/>
              <a:t> </a:t>
            </a:r>
            <a:r>
              <a:rPr lang="en-US" dirty="0" err="1"/>
              <a:t>در</a:t>
            </a:r>
            <a:r>
              <a:rPr lang="en-US" dirty="0"/>
              <a:t> </a:t>
            </a:r>
            <a:r>
              <a:rPr lang="en-US" dirty="0" err="1"/>
              <a:t>معرض</a:t>
            </a:r>
            <a:r>
              <a:rPr lang="en-US" dirty="0"/>
              <a:t> </a:t>
            </a:r>
            <a:r>
              <a:rPr lang="en-US" dirty="0" err="1"/>
              <a:t>مانند</a:t>
            </a:r>
            <a:r>
              <a:rPr lang="en-US" dirty="0"/>
              <a:t> </a:t>
            </a:r>
            <a:r>
              <a:rPr lang="en-US" dirty="0" err="1"/>
              <a:t>صورت</a:t>
            </a:r>
            <a:r>
              <a:rPr lang="en-US" dirty="0"/>
              <a:t> و </a:t>
            </a:r>
            <a:r>
              <a:rPr lang="en-US" dirty="0" err="1"/>
              <a:t>اندام‌ها</a:t>
            </a:r>
            <a:r>
              <a:rPr lang="en-US" dirty="0"/>
              <a:t>، </a:t>
            </a:r>
            <a:r>
              <a:rPr lang="en-US" dirty="0" err="1"/>
              <a:t>می‌توانند</a:t>
            </a:r>
            <a:r>
              <a:rPr lang="en-US" dirty="0"/>
              <a:t> </a:t>
            </a:r>
            <a:r>
              <a:rPr lang="en-US" dirty="0" err="1"/>
              <a:t>اسکار</a:t>
            </a:r>
            <a:r>
              <a:rPr lang="en-US" dirty="0"/>
              <a:t> </a:t>
            </a:r>
            <a:r>
              <a:rPr lang="en-US" dirty="0" err="1"/>
              <a:t>دائمی</a:t>
            </a:r>
            <a:r>
              <a:rPr lang="en-US" dirty="0"/>
              <a:t>، </a:t>
            </a:r>
            <a:r>
              <a:rPr lang="en-US" dirty="0" err="1"/>
              <a:t>بدشکلی</a:t>
            </a:r>
            <a:r>
              <a:rPr lang="en-US" dirty="0"/>
              <a:t> </a:t>
            </a:r>
            <a:r>
              <a:rPr lang="en-US" dirty="0" err="1"/>
              <a:t>ظاهری</a:t>
            </a:r>
            <a:r>
              <a:rPr lang="en-US" dirty="0"/>
              <a:t>، </a:t>
            </a:r>
            <a:r>
              <a:rPr lang="en-US" dirty="0" err="1"/>
              <a:t>انگ</a:t>
            </a:r>
            <a:r>
              <a:rPr lang="en-US" dirty="0"/>
              <a:t> </a:t>
            </a:r>
            <a:r>
              <a:rPr lang="en-US" dirty="0" err="1"/>
              <a:t>اجتماعی</a:t>
            </a:r>
            <a:r>
              <a:rPr lang="en-US" dirty="0"/>
              <a:t> و </a:t>
            </a:r>
            <a:r>
              <a:rPr lang="en-US" dirty="0" err="1"/>
              <a:t>کاهش</a:t>
            </a:r>
            <a:r>
              <a:rPr lang="en-US" dirty="0"/>
              <a:t> </a:t>
            </a:r>
            <a:r>
              <a:rPr lang="en-US" dirty="0" err="1"/>
              <a:t>کیفیت</a:t>
            </a:r>
            <a:r>
              <a:rPr lang="en-US" dirty="0"/>
              <a:t> </a:t>
            </a:r>
            <a:r>
              <a:rPr lang="en-US" dirty="0" err="1"/>
              <a:t>زندگی</a:t>
            </a:r>
            <a:r>
              <a:rPr lang="en-US" dirty="0"/>
              <a:t> </a:t>
            </a:r>
            <a:r>
              <a:rPr lang="en-US" dirty="0" err="1"/>
              <a:t>ایجاد</a:t>
            </a:r>
            <a:r>
              <a:rPr lang="en-US" dirty="0"/>
              <a:t> </a:t>
            </a:r>
            <a:r>
              <a:rPr lang="en-US" dirty="0" err="1"/>
              <a:t>کنند</a:t>
            </a:r>
            <a:r>
              <a:rPr lang="en-US" dirty="0"/>
              <a:t>. </a:t>
            </a:r>
            <a:r>
              <a:rPr lang="en-US" dirty="0" err="1"/>
              <a:t>بنابراین</a:t>
            </a:r>
            <a:r>
              <a:rPr lang="en-US" dirty="0"/>
              <a:t> </a:t>
            </a:r>
            <a:r>
              <a:rPr lang="en-US" dirty="0" err="1"/>
              <a:t>اهمیت</a:t>
            </a:r>
            <a:r>
              <a:rPr lang="en-US" dirty="0"/>
              <a:t> CL </a:t>
            </a:r>
            <a:r>
              <a:rPr lang="en-US" dirty="0" err="1"/>
              <a:t>فقط</a:t>
            </a:r>
            <a:r>
              <a:rPr lang="en-US" dirty="0"/>
              <a:t> </a:t>
            </a:r>
            <a:r>
              <a:rPr lang="en-US" dirty="0" err="1"/>
              <a:t>در</a:t>
            </a:r>
            <a:r>
              <a:rPr lang="en-US" dirty="0"/>
              <a:t> </a:t>
            </a:r>
            <a:r>
              <a:rPr lang="en-US" dirty="0" err="1"/>
              <a:t>بعد</a:t>
            </a:r>
            <a:r>
              <a:rPr lang="en-US" dirty="0"/>
              <a:t> </a:t>
            </a:r>
            <a:r>
              <a:rPr lang="en-US" dirty="0" err="1"/>
              <a:t>بالینی</a:t>
            </a:r>
            <a:r>
              <a:rPr lang="en-US" dirty="0"/>
              <a:t> </a:t>
            </a:r>
            <a:r>
              <a:rPr lang="en-US" dirty="0" err="1"/>
              <a:t>نیست</a:t>
            </a:r>
            <a:r>
              <a:rPr lang="en-US" dirty="0"/>
              <a:t>، </a:t>
            </a:r>
            <a:r>
              <a:rPr lang="en-US" dirty="0" err="1"/>
              <a:t>بلکه</a:t>
            </a:r>
            <a:r>
              <a:rPr lang="en-US" dirty="0"/>
              <a:t> </a:t>
            </a:r>
            <a:r>
              <a:rPr lang="en-US" dirty="0" err="1"/>
              <a:t>در</a:t>
            </a:r>
            <a:r>
              <a:rPr lang="en-US" dirty="0"/>
              <a:t> </a:t>
            </a:r>
            <a:r>
              <a:rPr lang="en-US" dirty="0" err="1"/>
              <a:t>پیامدهای</a:t>
            </a:r>
            <a:r>
              <a:rPr lang="en-US" dirty="0"/>
              <a:t> </a:t>
            </a:r>
            <a:r>
              <a:rPr lang="en-US" dirty="0" err="1"/>
              <a:t>اجتماعی</a:t>
            </a:r>
            <a:r>
              <a:rPr lang="en-US" dirty="0"/>
              <a:t> و </a:t>
            </a:r>
            <a:r>
              <a:rPr lang="en-US" dirty="0" err="1"/>
              <a:t>روانی</a:t>
            </a:r>
            <a:r>
              <a:rPr lang="en-US" dirty="0"/>
              <a:t> </a:t>
            </a:r>
            <a:r>
              <a:rPr lang="en-US" dirty="0" err="1"/>
              <a:t>آن</a:t>
            </a:r>
            <a:r>
              <a:rPr lang="en-US" dirty="0"/>
              <a:t> </a:t>
            </a:r>
            <a:r>
              <a:rPr lang="en-US" dirty="0" err="1"/>
              <a:t>نیز</a:t>
            </a:r>
            <a:r>
              <a:rPr lang="en-US" dirty="0"/>
              <a:t> </a:t>
            </a:r>
            <a:r>
              <a:rPr lang="en-US" dirty="0" err="1"/>
              <a:t>نهفته</a:t>
            </a:r>
            <a:r>
              <a:rPr lang="en-US" dirty="0"/>
              <a:t> </a:t>
            </a:r>
            <a:r>
              <a:rPr lang="en-US" dirty="0" err="1"/>
              <a:t>است</a:t>
            </a:r>
            <a:r>
              <a:rPr lang="en-US" dirty="0"/>
              <a:t>.»</a:t>
            </a:r>
            <a:endParaRPr lang="fa-IR" dirty="0"/>
          </a:p>
          <a:p>
            <a:pPr algn="r" rtl="1"/>
            <a:endParaRPr lang="fa-IR" dirty="0"/>
          </a:p>
        </p:txBody>
      </p:sp>
      <p:sp>
        <p:nvSpPr>
          <p:cNvPr id="4" name="Footer Placeholder 3">
            <a:extLst>
              <a:ext uri="{FF2B5EF4-FFF2-40B4-BE49-F238E27FC236}">
                <a16:creationId xmlns:a16="http://schemas.microsoft.com/office/drawing/2014/main" id="{7DEE436B-D0A7-C378-7CF3-53EF6194BD65}"/>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7D2AD9FE-3CF8-D002-DC05-A95239953575}"/>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3490557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just" rtl="1"/>
            <a:r>
              <a:rPr lang="fa-IR" dirty="0"/>
              <a:t>گونه غالب در CL یمن، L. tropica است که با چرخه انسان‌زاد همخوانی دارد. در مقابل، L. major بیشتر الگوی زئونوتیک دارد. این تفاوت برای سیاست‌گذاری بسیار مهم است؛ چون در چرخه انسان‌زاد، تمرکز بر تشخیص و درمان زودهنگام اهمیت بیشتری دارد، اما در چرخه زئونوتیک، بدون کنترل مخزن و ناقل، حذف دشوار خواهد بود</a:t>
            </a:r>
          </a:p>
        </p:txBody>
      </p:sp>
      <p:sp>
        <p:nvSpPr>
          <p:cNvPr id="4" name="Footer Placeholder 3">
            <a:extLst>
              <a:ext uri="{FF2B5EF4-FFF2-40B4-BE49-F238E27FC236}">
                <a16:creationId xmlns:a16="http://schemas.microsoft.com/office/drawing/2014/main" id="{6EEF3027-5B0B-BE49-E155-18317F992896}"/>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94FE1FDC-A925-16EF-DE91-9258795349DF}"/>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4120926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just" rtl="1">
              <a:buNone/>
            </a:pPr>
            <a:r>
              <a:rPr lang="fa-IR" dirty="0"/>
              <a:t>یکی از اجزای کلیدی مقاله، اشاره به ناقلین احتمالی یا شناخته‌شده است. هرچند اطلاعات ناقل‌شناسی در یمن کامل نیست، اما همین داده‌ها نشان می‌دهند که برای طراحی مداخلات، باید هم تنوع ناقل و هم پراکنش جغرافیایی آن‌ها بهتر شناخته شود.»</a:t>
            </a:r>
          </a:p>
        </p:txBody>
      </p:sp>
      <p:sp>
        <p:nvSpPr>
          <p:cNvPr id="4" name="Footer Placeholder 3">
            <a:extLst>
              <a:ext uri="{FF2B5EF4-FFF2-40B4-BE49-F238E27FC236}">
                <a16:creationId xmlns:a16="http://schemas.microsoft.com/office/drawing/2014/main" id="{3200D3C0-822B-218E-12F4-994C198F626F}"/>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394F511E-EC5E-F3D5-CFF4-EBCE7CD31C98}"/>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4073013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a-IR" dirty="0">
                <a:cs typeface="B Nazanin" panose="00000400000000000000" pitchFamily="2" charset="-78"/>
              </a:rPr>
              <a:t>«مرور تاریخی نشان می‌دهد که لیشمانیوز در یمن پدیده‌ای جدید نیست، بلکه یک مشکل قدیمی و پایدار است. بنابراین، تداوم بیماری را باید نه به‌عنوان یک اپیزود موقت، بلکه به‌عنوان نتیجه فقدان کنترل مؤثر و پایدار در طول زمان در نظر گرفت.»</a:t>
            </a:r>
          </a:p>
          <a:p>
            <a:pPr marL="0" marR="0" lvl="0" indent="0" algn="r" defTabSz="914400" rtl="0" eaLnBrk="1" fontAlgn="auto" latinLnBrk="0" hangingPunct="1">
              <a:lnSpc>
                <a:spcPct val="100000"/>
              </a:lnSpc>
              <a:spcBef>
                <a:spcPts val="0"/>
              </a:spcBef>
              <a:spcAft>
                <a:spcPts val="0"/>
              </a:spcAft>
              <a:buClrTx/>
              <a:buSzTx/>
              <a:buFontTx/>
              <a:buNone/>
              <a:tabLst/>
              <a:defRPr/>
            </a:pPr>
            <a:endParaRPr lang="fa-IR" dirty="0">
              <a:cs typeface="B Nazanin" panose="00000400000000000000" pitchFamily="2" charset="-78"/>
            </a:endParaRPr>
          </a:p>
          <a:p>
            <a:pPr algn="r"/>
            <a:endParaRPr lang="fa-IR" dirty="0"/>
          </a:p>
        </p:txBody>
      </p:sp>
      <p:sp>
        <p:nvSpPr>
          <p:cNvPr id="4" name="Footer Placeholder 3">
            <a:extLst>
              <a:ext uri="{FF2B5EF4-FFF2-40B4-BE49-F238E27FC236}">
                <a16:creationId xmlns:a16="http://schemas.microsoft.com/office/drawing/2014/main" id="{6EA7E6AC-EADB-AFB8-A39C-3A69972913DA}"/>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CCCD5C19-1F01-4EA7-FC5B-5E26814C9117}"/>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1203057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dirty="0">
                <a:cs typeface="B Nazanin" panose="00000400000000000000" pitchFamily="2" charset="-78"/>
              </a:rPr>
              <a:t>اگرچه تمرکز ارائه ما بر حذف </a:t>
            </a:r>
            <a:r>
              <a:rPr lang="en-US" dirty="0">
                <a:cs typeface="B Nazanin" panose="00000400000000000000" pitchFamily="2" charset="-78"/>
              </a:rPr>
              <a:t>CL </a:t>
            </a:r>
            <a:r>
              <a:rPr lang="fa-IR" dirty="0">
                <a:cs typeface="B Nazanin" panose="00000400000000000000" pitchFamily="2" charset="-78"/>
              </a:rPr>
              <a:t>است، اما مقاله به‌درستی </a:t>
            </a:r>
            <a:r>
              <a:rPr lang="en-US" dirty="0">
                <a:cs typeface="B Nazanin" panose="00000400000000000000" pitchFamily="2" charset="-78"/>
              </a:rPr>
              <a:t>VL </a:t>
            </a:r>
            <a:r>
              <a:rPr lang="fa-IR" dirty="0">
                <a:cs typeface="B Nazanin" panose="00000400000000000000" pitchFamily="2" charset="-78"/>
              </a:rPr>
              <a:t>را نیز وارد بحث می‌کند، زیرا از منظر سلامت عمومی، مرگ‌ومیر </a:t>
            </a:r>
            <a:r>
              <a:rPr lang="en-US" dirty="0">
                <a:cs typeface="B Nazanin" panose="00000400000000000000" pitchFamily="2" charset="-78"/>
              </a:rPr>
              <a:t>VL </a:t>
            </a:r>
            <a:r>
              <a:rPr lang="fa-IR" dirty="0">
                <a:cs typeface="B Nazanin" panose="00000400000000000000" pitchFamily="2" charset="-78"/>
              </a:rPr>
              <a:t>یکی از شاخص‌های اصلی در ارزیابی حذف بیماری است. همین موضوع باعث می‌شود نگاه مقاله فقط در سطح ضایعه پوستی باقی نماند</a:t>
            </a:r>
            <a:endParaRPr lang="fa-IR" dirty="0"/>
          </a:p>
          <a:p>
            <a:pPr algn="r" rtl="1"/>
            <a:endParaRPr lang="en-US" dirty="0"/>
          </a:p>
        </p:txBody>
      </p:sp>
      <p:sp>
        <p:nvSpPr>
          <p:cNvPr id="4" name="Header Placeholder 3"/>
          <p:cNvSpPr>
            <a:spLocks noGrp="1"/>
          </p:cNvSpPr>
          <p:nvPr>
            <p:ph type="hdr" sz="quarter"/>
          </p:nvPr>
        </p:nvSpPr>
        <p:spPr/>
        <p:txBody>
          <a:bodyPr/>
          <a:lstStyle/>
          <a:p>
            <a:endParaRPr lang="fa-IR" dirty="0"/>
          </a:p>
        </p:txBody>
      </p:sp>
      <p:sp>
        <p:nvSpPr>
          <p:cNvPr id="5" name="Footer Placeholder 4"/>
          <p:cNvSpPr>
            <a:spLocks noGrp="1"/>
          </p:cNvSpPr>
          <p:nvPr>
            <p:ph type="ftr" sz="quarter" idx="4"/>
          </p:nvPr>
        </p:nvSpPr>
        <p:spPr/>
        <p:txBody>
          <a:bodyPr/>
          <a:lstStyle/>
          <a:p>
            <a:endParaRPr lang="fa-IR" dirty="0"/>
          </a:p>
        </p:txBody>
      </p:sp>
      <p:sp>
        <p:nvSpPr>
          <p:cNvPr id="6" name="Slide Number Placeholder 5"/>
          <p:cNvSpPr>
            <a:spLocks noGrp="1"/>
          </p:cNvSpPr>
          <p:nvPr>
            <p:ph type="sldNum" sz="quarter" idx="5"/>
          </p:nvPr>
        </p:nvSpPr>
        <p:spPr/>
        <p:txBody>
          <a:bodyPr/>
          <a:lstStyle/>
          <a:p>
            <a:fld id="{C50E3DBA-874B-4AC0-93EB-5092F5907E34}" type="slidenum">
              <a:rPr lang="fa-IR" smtClean="0"/>
              <a:pPr/>
              <a:t>17</a:t>
            </a:fld>
            <a:endParaRPr lang="fa-IR" dirty="0"/>
          </a:p>
        </p:txBody>
      </p:sp>
    </p:spTree>
    <p:extLst>
      <p:ext uri="{BB962C8B-B14F-4D97-AF65-F5344CB8AC3E}">
        <p14:creationId xmlns:p14="http://schemas.microsoft.com/office/powerpoint/2010/main" val="2530524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54F58-C855-AD17-ED0C-800ADBA250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21676B-1DEA-EEAD-16E8-1FB98062114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07D4981-1B5C-7182-D78F-4DF3BBB09D27}"/>
              </a:ext>
            </a:extLst>
          </p:cNvPr>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fa-IR" dirty="0"/>
          </a:p>
        </p:txBody>
      </p:sp>
      <p:sp>
        <p:nvSpPr>
          <p:cNvPr id="4" name="Footer Placeholder 3">
            <a:extLst>
              <a:ext uri="{FF2B5EF4-FFF2-40B4-BE49-F238E27FC236}">
                <a16:creationId xmlns:a16="http://schemas.microsoft.com/office/drawing/2014/main" id="{6FECD5DF-6B66-71DF-542C-FDDC8F61C2BB}"/>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1E6CFF33-8C99-2976-06FA-B16CC946F25E}"/>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317540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EEE2A-85BA-6BD6-59E6-6A9314F670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1D3369-35E3-22BB-1541-C3ADF8314D4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80F873F-1305-80F7-ABE7-03C963705959}"/>
              </a:ext>
            </a:extLst>
          </p:cNvPr>
          <p:cNvSpPr>
            <a:spLocks noGrp="1"/>
          </p:cNvSpPr>
          <p:nvPr>
            <p:ph type="body" idx="1"/>
          </p:nvPr>
        </p:nvSpPr>
        <p:spPr/>
        <p:txBody>
          <a:bodyPr/>
          <a:lstStyle/>
          <a:p>
            <a:pPr algn="r" rtl="1"/>
            <a:r>
              <a:rPr lang="en-US" dirty="0" err="1"/>
              <a:t>همانطور</a:t>
            </a:r>
            <a:r>
              <a:rPr lang="en-US" dirty="0"/>
              <a:t> </a:t>
            </a:r>
            <a:r>
              <a:rPr lang="en-US" dirty="0" err="1"/>
              <a:t>که</a:t>
            </a:r>
            <a:r>
              <a:rPr lang="en-US" dirty="0"/>
              <a:t> </a:t>
            </a:r>
            <a:r>
              <a:rPr lang="en-US" dirty="0" err="1"/>
              <a:t>در</a:t>
            </a:r>
            <a:r>
              <a:rPr lang="en-US" dirty="0"/>
              <a:t> </a:t>
            </a:r>
            <a:r>
              <a:rPr lang="en-US" dirty="0" err="1"/>
              <a:t>این</a:t>
            </a:r>
            <a:r>
              <a:rPr lang="en-US" dirty="0"/>
              <a:t> </a:t>
            </a:r>
            <a:r>
              <a:rPr lang="en-US" dirty="0" err="1"/>
              <a:t>تصویر</a:t>
            </a:r>
            <a:r>
              <a:rPr lang="en-US" dirty="0"/>
              <a:t> </a:t>
            </a:r>
            <a:r>
              <a:rPr lang="en-US" dirty="0" err="1"/>
              <a:t>مشاهده</a:t>
            </a:r>
            <a:r>
              <a:rPr lang="en-US" dirty="0"/>
              <a:t> </a:t>
            </a:r>
            <a:r>
              <a:rPr lang="en-US" dirty="0" err="1"/>
              <a:t>می‌کنید</a:t>
            </a:r>
            <a:r>
              <a:rPr lang="en-US" dirty="0"/>
              <a:t>، </a:t>
            </a:r>
            <a:r>
              <a:rPr lang="en-US" dirty="0" err="1"/>
              <a:t>مرزهای</a:t>
            </a:r>
            <a:r>
              <a:rPr lang="en-US" dirty="0"/>
              <a:t> </a:t>
            </a:r>
            <a:r>
              <a:rPr lang="en-US" dirty="0" err="1"/>
              <a:t>بین</a:t>
            </a:r>
            <a:r>
              <a:rPr lang="en-US" dirty="0"/>
              <a:t> </a:t>
            </a:r>
            <a:r>
              <a:rPr lang="en-US" dirty="0" err="1"/>
              <a:t>لیشمانیوز</a:t>
            </a:r>
            <a:r>
              <a:rPr lang="en-US" dirty="0"/>
              <a:t> </a:t>
            </a:r>
            <a:r>
              <a:rPr lang="en-US" dirty="0" err="1"/>
              <a:t>جلدی</a:t>
            </a:r>
            <a:r>
              <a:rPr lang="en-US" dirty="0"/>
              <a:t> و </a:t>
            </a:r>
            <a:r>
              <a:rPr lang="en-US" dirty="0" err="1"/>
              <a:t>احشایی</a:t>
            </a:r>
            <a:r>
              <a:rPr lang="en-US" dirty="0"/>
              <a:t> </a:t>
            </a:r>
            <a:r>
              <a:rPr lang="en-US" dirty="0" err="1"/>
              <a:t>در</a:t>
            </a:r>
            <a:r>
              <a:rPr lang="en-US" dirty="0"/>
              <a:t> </a:t>
            </a:r>
            <a:r>
              <a:rPr lang="en-US" dirty="0" err="1"/>
              <a:t>یمن</a:t>
            </a:r>
            <a:r>
              <a:rPr lang="en-US" dirty="0"/>
              <a:t> </a:t>
            </a:r>
            <a:r>
              <a:rPr lang="en-US" dirty="0" err="1"/>
              <a:t>آنقدر</a:t>
            </a:r>
            <a:r>
              <a:rPr lang="en-US" dirty="0"/>
              <a:t> </a:t>
            </a:r>
            <a:r>
              <a:rPr lang="en-US" dirty="0" err="1"/>
              <a:t>که</a:t>
            </a:r>
            <a:r>
              <a:rPr lang="en-US" dirty="0"/>
              <a:t> </a:t>
            </a:r>
            <a:r>
              <a:rPr lang="en-US" dirty="0" err="1"/>
              <a:t>تصور</a:t>
            </a:r>
            <a:r>
              <a:rPr lang="en-US" dirty="0"/>
              <a:t> </a:t>
            </a:r>
            <a:r>
              <a:rPr lang="en-US" dirty="0" err="1"/>
              <a:t>می‌شود</a:t>
            </a:r>
            <a:r>
              <a:rPr lang="en-US" dirty="0"/>
              <a:t> </a:t>
            </a:r>
            <a:r>
              <a:rPr lang="en-US" dirty="0" err="1"/>
              <a:t>ساده</a:t>
            </a:r>
            <a:r>
              <a:rPr lang="en-US" dirty="0"/>
              <a:t> </a:t>
            </a:r>
            <a:r>
              <a:rPr lang="en-US" dirty="0" err="1"/>
              <a:t>نیستند</a:t>
            </a:r>
            <a:r>
              <a:rPr lang="en-US" dirty="0"/>
              <a:t>. </a:t>
            </a:r>
            <a:endParaRPr lang="fa-IR" dirty="0"/>
          </a:p>
          <a:p>
            <a:pPr algn="r" rtl="1"/>
            <a:r>
              <a:rPr lang="en-US" dirty="0" err="1"/>
              <a:t>حضور</a:t>
            </a:r>
            <a:r>
              <a:rPr lang="en-US" dirty="0"/>
              <a:t> </a:t>
            </a:r>
            <a:r>
              <a:rPr lang="en-US" dirty="0" err="1"/>
              <a:t>همزمان</a:t>
            </a:r>
            <a:r>
              <a:rPr lang="en-US" dirty="0"/>
              <a:t> </a:t>
            </a:r>
            <a:r>
              <a:rPr lang="en-US" dirty="0" err="1"/>
              <a:t>گونه‌های</a:t>
            </a:r>
            <a:r>
              <a:rPr lang="en-US" dirty="0"/>
              <a:t> </a:t>
            </a:r>
            <a:r>
              <a:rPr lang="en-US" i="1" dirty="0"/>
              <a:t>L. </a:t>
            </a:r>
            <a:r>
              <a:rPr lang="en-US" i="1" dirty="0" err="1"/>
              <a:t>donovani</a:t>
            </a:r>
            <a:r>
              <a:rPr lang="en-US" dirty="0"/>
              <a:t> و </a:t>
            </a:r>
            <a:r>
              <a:rPr lang="en-US" i="1" dirty="0"/>
              <a:t>L. infantum</a:t>
            </a:r>
            <a:r>
              <a:rPr lang="en-US" dirty="0"/>
              <a:t> </a:t>
            </a:r>
            <a:r>
              <a:rPr lang="en-US" dirty="0" err="1"/>
              <a:t>به</a:t>
            </a:r>
            <a:r>
              <a:rPr lang="en-US" dirty="0"/>
              <a:t> </a:t>
            </a:r>
            <a:r>
              <a:rPr lang="en-US" dirty="0" err="1"/>
              <a:t>این</a:t>
            </a:r>
            <a:r>
              <a:rPr lang="en-US" dirty="0"/>
              <a:t> </a:t>
            </a:r>
            <a:r>
              <a:rPr lang="en-US" dirty="0" err="1"/>
              <a:t>معناست</a:t>
            </a:r>
            <a:r>
              <a:rPr lang="en-US" dirty="0"/>
              <a:t> </a:t>
            </a:r>
            <a:r>
              <a:rPr lang="en-US" dirty="0" err="1"/>
              <a:t>که</a:t>
            </a:r>
            <a:r>
              <a:rPr lang="en-US" dirty="0"/>
              <a:t> </a:t>
            </a:r>
            <a:r>
              <a:rPr lang="en-US" dirty="0" err="1"/>
              <a:t>ما</a:t>
            </a:r>
            <a:r>
              <a:rPr lang="en-US" dirty="0"/>
              <a:t> </a:t>
            </a:r>
            <a:r>
              <a:rPr lang="en-US" dirty="0" err="1"/>
              <a:t>با</a:t>
            </a:r>
            <a:r>
              <a:rPr lang="en-US" dirty="0"/>
              <a:t> </a:t>
            </a:r>
            <a:r>
              <a:rPr lang="en-US" dirty="0" err="1"/>
              <a:t>یک</a:t>
            </a:r>
            <a:r>
              <a:rPr lang="en-US" dirty="0"/>
              <a:t> </a:t>
            </a:r>
            <a:r>
              <a:rPr lang="en-US" dirty="0" err="1"/>
              <a:t>پدیده</a:t>
            </a:r>
            <a:r>
              <a:rPr lang="en-US" dirty="0"/>
              <a:t> </a:t>
            </a:r>
            <a:r>
              <a:rPr lang="en-US" dirty="0" err="1"/>
              <a:t>موزاییک‌گونه</a:t>
            </a:r>
            <a:r>
              <a:rPr lang="en-US" dirty="0"/>
              <a:t> </a:t>
            </a:r>
            <a:r>
              <a:rPr lang="en-US" dirty="0" err="1"/>
              <a:t>روبرو</a:t>
            </a:r>
            <a:r>
              <a:rPr lang="en-US" dirty="0"/>
              <a:t> </a:t>
            </a:r>
            <a:r>
              <a:rPr lang="en-US" dirty="0" err="1"/>
              <a:t>هستیم</a:t>
            </a:r>
            <a:r>
              <a:rPr lang="en-US" dirty="0"/>
              <a:t>. </a:t>
            </a:r>
            <a:endParaRPr lang="fa-IR" dirty="0"/>
          </a:p>
          <a:p>
            <a:pPr algn="r" rtl="1"/>
            <a:r>
              <a:rPr lang="en-US" dirty="0" err="1"/>
              <a:t>این</a:t>
            </a:r>
            <a:r>
              <a:rPr lang="en-US" dirty="0"/>
              <a:t> </a:t>
            </a:r>
            <a:r>
              <a:rPr lang="en-US" dirty="0" err="1"/>
              <a:t>ناهمگونی</a:t>
            </a:r>
            <a:r>
              <a:rPr lang="en-US" dirty="0"/>
              <a:t> </a:t>
            </a:r>
            <a:r>
              <a:rPr lang="en-US" dirty="0" err="1"/>
              <a:t>اپیدمیولوژیک</a:t>
            </a:r>
            <a:r>
              <a:rPr lang="en-US" dirty="0"/>
              <a:t> </a:t>
            </a:r>
            <a:r>
              <a:rPr lang="en-US" dirty="0" err="1"/>
              <a:t>یکی</a:t>
            </a:r>
            <a:r>
              <a:rPr lang="en-US" dirty="0"/>
              <a:t> </a:t>
            </a:r>
            <a:r>
              <a:rPr lang="en-US" dirty="0" err="1"/>
              <a:t>از</a:t>
            </a:r>
            <a:r>
              <a:rPr lang="en-US" dirty="0"/>
              <a:t> </a:t>
            </a:r>
            <a:r>
              <a:rPr lang="en-US" dirty="0" err="1"/>
              <a:t>دلایل</a:t>
            </a:r>
            <a:r>
              <a:rPr lang="en-US" dirty="0"/>
              <a:t> </a:t>
            </a:r>
            <a:r>
              <a:rPr lang="en-US" dirty="0" err="1"/>
              <a:t>اصلی</a:t>
            </a:r>
            <a:r>
              <a:rPr lang="en-US" dirty="0"/>
              <a:t> </a:t>
            </a:r>
            <a:r>
              <a:rPr lang="en-US" dirty="0" err="1"/>
              <a:t>شکست</a:t>
            </a:r>
            <a:r>
              <a:rPr lang="en-US" dirty="0"/>
              <a:t> </a:t>
            </a:r>
            <a:r>
              <a:rPr lang="en-US" dirty="0" err="1"/>
              <a:t>استراتژی‌های</a:t>
            </a:r>
            <a:r>
              <a:rPr lang="en-US" dirty="0"/>
              <a:t> </a:t>
            </a:r>
            <a:r>
              <a:rPr lang="en-US" dirty="0" err="1"/>
              <a:t>ساده‌انگارانه</a:t>
            </a:r>
            <a:r>
              <a:rPr lang="en-US" dirty="0"/>
              <a:t> </a:t>
            </a:r>
            <a:r>
              <a:rPr lang="en-US" dirty="0" err="1"/>
              <a:t>در</a:t>
            </a:r>
            <a:r>
              <a:rPr lang="en-US" dirty="0"/>
              <a:t> </a:t>
            </a:r>
            <a:r>
              <a:rPr lang="en-US" dirty="0" err="1"/>
              <a:t>گذشته</a:t>
            </a:r>
            <a:r>
              <a:rPr lang="en-US" dirty="0"/>
              <a:t> </a:t>
            </a:r>
            <a:r>
              <a:rPr lang="en-US" dirty="0" err="1"/>
              <a:t>است</a:t>
            </a:r>
            <a:r>
              <a:rPr lang="en-US" dirty="0"/>
              <a:t> و </a:t>
            </a:r>
            <a:r>
              <a:rPr lang="en-US" dirty="0" err="1"/>
              <a:t>تأکید</a:t>
            </a:r>
            <a:r>
              <a:rPr lang="en-US" dirty="0"/>
              <a:t> </a:t>
            </a:r>
            <a:r>
              <a:rPr lang="en-US" dirty="0" err="1"/>
              <a:t>می‌کند</a:t>
            </a:r>
            <a:r>
              <a:rPr lang="en-US" dirty="0"/>
              <a:t> </a:t>
            </a:r>
            <a:r>
              <a:rPr lang="en-US" dirty="0" err="1"/>
              <a:t>که</a:t>
            </a:r>
            <a:r>
              <a:rPr lang="en-US" dirty="0"/>
              <a:t> </a:t>
            </a:r>
            <a:r>
              <a:rPr lang="en-US" dirty="0" err="1"/>
              <a:t>چرا</a:t>
            </a:r>
            <a:r>
              <a:rPr lang="en-US" dirty="0"/>
              <a:t> </a:t>
            </a:r>
            <a:r>
              <a:rPr lang="en-US" dirty="0" err="1"/>
              <a:t>برای</a:t>
            </a:r>
            <a:r>
              <a:rPr lang="en-US" dirty="0"/>
              <a:t> </a:t>
            </a:r>
            <a:r>
              <a:rPr lang="en-US" dirty="0" err="1"/>
              <a:t>حذف</a:t>
            </a:r>
            <a:r>
              <a:rPr lang="en-US" dirty="0"/>
              <a:t> </a:t>
            </a:r>
            <a:r>
              <a:rPr lang="en-US" dirty="0" err="1"/>
              <a:t>لیشمانیوز</a:t>
            </a:r>
            <a:r>
              <a:rPr lang="en-US" dirty="0"/>
              <a:t>، </a:t>
            </a:r>
            <a:r>
              <a:rPr lang="en-US" dirty="0" err="1"/>
              <a:t>باید</a:t>
            </a:r>
            <a:r>
              <a:rPr lang="en-US" dirty="0"/>
              <a:t> </a:t>
            </a:r>
            <a:r>
              <a:rPr lang="en-US" dirty="0" err="1"/>
              <a:t>سیستم‌های</a:t>
            </a:r>
            <a:r>
              <a:rPr lang="en-US" dirty="0"/>
              <a:t> </a:t>
            </a:r>
            <a:r>
              <a:rPr lang="en-US" dirty="0" err="1"/>
              <a:t>تشخیص</a:t>
            </a:r>
            <a:r>
              <a:rPr lang="en-US" dirty="0"/>
              <a:t> </a:t>
            </a:r>
            <a:r>
              <a:rPr lang="en-US" dirty="0" err="1"/>
              <a:t>دقیق</a:t>
            </a:r>
            <a:r>
              <a:rPr lang="en-US" dirty="0"/>
              <a:t> </a:t>
            </a:r>
            <a:r>
              <a:rPr lang="en-US" dirty="0" err="1"/>
              <a:t>آزمایشگاهی</a:t>
            </a:r>
            <a:r>
              <a:rPr lang="en-US" dirty="0"/>
              <a:t> (</a:t>
            </a:r>
            <a:r>
              <a:rPr lang="en-US" dirty="0" err="1"/>
              <a:t>نه</a:t>
            </a:r>
            <a:r>
              <a:rPr lang="en-US" dirty="0"/>
              <a:t> </a:t>
            </a:r>
            <a:r>
              <a:rPr lang="en-US" dirty="0" err="1"/>
              <a:t>فقط</a:t>
            </a:r>
            <a:r>
              <a:rPr lang="en-US" dirty="0"/>
              <a:t> </a:t>
            </a:r>
            <a:r>
              <a:rPr lang="en-US" dirty="0" err="1"/>
              <a:t>تشخیص</a:t>
            </a:r>
            <a:r>
              <a:rPr lang="en-US" dirty="0"/>
              <a:t> </a:t>
            </a:r>
            <a:r>
              <a:rPr lang="en-US" dirty="0" err="1"/>
              <a:t>بالینی</a:t>
            </a:r>
            <a:r>
              <a:rPr lang="en-US" dirty="0"/>
              <a:t>) </a:t>
            </a:r>
            <a:r>
              <a:rPr lang="en-US" dirty="0" err="1"/>
              <a:t>را</a:t>
            </a:r>
            <a:r>
              <a:rPr lang="en-US" dirty="0"/>
              <a:t> </a:t>
            </a:r>
            <a:r>
              <a:rPr lang="en-US" dirty="0" err="1"/>
              <a:t>تقویت</a:t>
            </a:r>
            <a:r>
              <a:rPr lang="en-US" dirty="0"/>
              <a:t> </a:t>
            </a:r>
            <a:r>
              <a:rPr lang="en-US" dirty="0" err="1"/>
              <a:t>کرد</a:t>
            </a:r>
            <a:endParaRPr lang="fa-IR" dirty="0"/>
          </a:p>
        </p:txBody>
      </p:sp>
      <p:sp>
        <p:nvSpPr>
          <p:cNvPr id="4" name="Footer Placeholder 3">
            <a:extLst>
              <a:ext uri="{FF2B5EF4-FFF2-40B4-BE49-F238E27FC236}">
                <a16:creationId xmlns:a16="http://schemas.microsoft.com/office/drawing/2014/main" id="{3DA12C23-7F7E-3E8F-0B54-ADF536FDE8C2}"/>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4B96A75C-B6D0-7047-1300-DCA38823902D}"/>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17765332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F48A0-FF48-E518-C2D6-AA27EF0339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707825-F064-ACD7-09BC-693F4BA83E2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7F6F25C-E688-8310-C3EE-F6C7C83993ED}"/>
              </a:ext>
            </a:extLst>
          </p:cNvPr>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dirty="0" err="1"/>
              <a:t>این</a:t>
            </a:r>
            <a:r>
              <a:rPr lang="en-US" dirty="0"/>
              <a:t> </a:t>
            </a:r>
            <a:r>
              <a:rPr lang="en-US" dirty="0" err="1"/>
              <a:t>جدول</a:t>
            </a:r>
            <a:r>
              <a:rPr lang="en-US" dirty="0"/>
              <a:t> </a:t>
            </a:r>
            <a:r>
              <a:rPr lang="en-US" dirty="0" err="1"/>
              <a:t>نشان</a:t>
            </a:r>
            <a:r>
              <a:rPr lang="en-US" dirty="0"/>
              <a:t> </a:t>
            </a:r>
            <a:r>
              <a:rPr lang="en-US" dirty="0" err="1"/>
              <a:t>می‌دهد</a:t>
            </a:r>
            <a:r>
              <a:rPr lang="en-US" dirty="0"/>
              <a:t> </a:t>
            </a:r>
            <a:r>
              <a:rPr lang="en-US" dirty="0" err="1"/>
              <a:t>که</a:t>
            </a:r>
            <a:r>
              <a:rPr lang="en-US" dirty="0"/>
              <a:t> </a:t>
            </a:r>
            <a:r>
              <a:rPr lang="en-US" dirty="0" err="1"/>
              <a:t>اپیدمیولوژی</a:t>
            </a:r>
            <a:r>
              <a:rPr lang="en-US" dirty="0"/>
              <a:t> </a:t>
            </a:r>
            <a:r>
              <a:rPr lang="en-US" dirty="0" err="1"/>
              <a:t>لیشمانیوز</a:t>
            </a:r>
            <a:r>
              <a:rPr lang="en-US" dirty="0"/>
              <a:t> </a:t>
            </a:r>
            <a:r>
              <a:rPr lang="en-US" dirty="0" err="1"/>
              <a:t>در</a:t>
            </a:r>
            <a:r>
              <a:rPr lang="en-US" dirty="0"/>
              <a:t> </a:t>
            </a:r>
            <a:r>
              <a:rPr lang="en-US" dirty="0" err="1"/>
              <a:t>یمن</a:t>
            </a:r>
            <a:r>
              <a:rPr lang="en-US" dirty="0"/>
              <a:t> </a:t>
            </a:r>
            <a:r>
              <a:rPr lang="en-US" dirty="0" err="1"/>
              <a:t>فقط</a:t>
            </a:r>
            <a:r>
              <a:rPr lang="en-US" dirty="0"/>
              <a:t> </a:t>
            </a:r>
            <a:r>
              <a:rPr lang="en-US" dirty="0" err="1"/>
              <a:t>به</a:t>
            </a:r>
            <a:r>
              <a:rPr lang="en-US" dirty="0"/>
              <a:t> </a:t>
            </a:r>
            <a:r>
              <a:rPr lang="en-US" dirty="0" err="1"/>
              <a:t>یک</a:t>
            </a:r>
            <a:r>
              <a:rPr lang="en-US" dirty="0"/>
              <a:t> </a:t>
            </a:r>
            <a:r>
              <a:rPr lang="en-US" dirty="0" err="1"/>
              <a:t>گونه</a:t>
            </a:r>
            <a:r>
              <a:rPr lang="en-US" dirty="0"/>
              <a:t> </a:t>
            </a:r>
            <a:r>
              <a:rPr lang="en-US" dirty="0" err="1"/>
              <a:t>یا</a:t>
            </a:r>
            <a:r>
              <a:rPr lang="en-US" dirty="0"/>
              <a:t> </a:t>
            </a:r>
            <a:r>
              <a:rPr lang="en-US" dirty="0" err="1"/>
              <a:t>یک</a:t>
            </a:r>
            <a:r>
              <a:rPr lang="en-US" dirty="0"/>
              <a:t> </a:t>
            </a:r>
            <a:r>
              <a:rPr lang="en-US" dirty="0" err="1"/>
              <a:t>فرم</a:t>
            </a:r>
            <a:r>
              <a:rPr lang="en-US" dirty="0"/>
              <a:t> </a:t>
            </a:r>
            <a:r>
              <a:rPr lang="en-US" dirty="0" err="1"/>
              <a:t>بالینی</a:t>
            </a:r>
            <a:r>
              <a:rPr lang="en-US" dirty="0"/>
              <a:t> </a:t>
            </a:r>
            <a:r>
              <a:rPr lang="en-US" dirty="0" err="1"/>
              <a:t>محدود</a:t>
            </a:r>
            <a:r>
              <a:rPr lang="en-US" dirty="0"/>
              <a:t> </a:t>
            </a:r>
            <a:r>
              <a:rPr lang="en-US" dirty="0" err="1"/>
              <a:t>نیست</a:t>
            </a:r>
            <a:r>
              <a:rPr lang="en-US" dirty="0"/>
              <a:t>. </a:t>
            </a:r>
            <a:r>
              <a:rPr lang="en-US" dirty="0" err="1"/>
              <a:t>حضور</a:t>
            </a:r>
            <a:r>
              <a:rPr lang="en-US" dirty="0"/>
              <a:t> L. </a:t>
            </a:r>
            <a:r>
              <a:rPr lang="en-US" dirty="0" err="1"/>
              <a:t>donovani</a:t>
            </a:r>
            <a:r>
              <a:rPr lang="en-US" dirty="0"/>
              <a:t> و L. infantum </a:t>
            </a:r>
            <a:r>
              <a:rPr lang="en-US" dirty="0" err="1"/>
              <a:t>برای</a:t>
            </a:r>
            <a:r>
              <a:rPr lang="en-US" dirty="0"/>
              <a:t> VL </a:t>
            </a:r>
            <a:r>
              <a:rPr lang="en-US" dirty="0" err="1"/>
              <a:t>اهمیت</a:t>
            </a:r>
            <a:r>
              <a:rPr lang="en-US" dirty="0"/>
              <a:t> </a:t>
            </a:r>
            <a:r>
              <a:rPr lang="en-US" dirty="0" err="1"/>
              <a:t>مستقیم</a:t>
            </a:r>
            <a:r>
              <a:rPr lang="en-US" dirty="0"/>
              <a:t> </a:t>
            </a:r>
            <a:r>
              <a:rPr lang="en-US" dirty="0" err="1"/>
              <a:t>دارد</a:t>
            </a:r>
            <a:r>
              <a:rPr lang="en-US" dirty="0"/>
              <a:t>، </a:t>
            </a:r>
            <a:r>
              <a:rPr lang="en-US" dirty="0" err="1"/>
              <a:t>اما</a:t>
            </a:r>
            <a:r>
              <a:rPr lang="en-US" dirty="0"/>
              <a:t> </a:t>
            </a:r>
            <a:r>
              <a:rPr lang="en-US" dirty="0" err="1"/>
              <a:t>هم‌زمان</a:t>
            </a:r>
            <a:r>
              <a:rPr lang="en-US" dirty="0"/>
              <a:t> </a:t>
            </a:r>
            <a:r>
              <a:rPr lang="en-US" dirty="0" err="1"/>
              <a:t>وجود</a:t>
            </a:r>
            <a:r>
              <a:rPr lang="en-US" dirty="0"/>
              <a:t> </a:t>
            </a:r>
            <a:r>
              <a:rPr lang="en-US" dirty="0" err="1"/>
              <a:t>گونه‌های</a:t>
            </a:r>
            <a:r>
              <a:rPr lang="en-US" dirty="0"/>
              <a:t> </a:t>
            </a:r>
            <a:r>
              <a:rPr lang="en-US" dirty="0" err="1"/>
              <a:t>عامل</a:t>
            </a:r>
            <a:r>
              <a:rPr lang="en-US" dirty="0"/>
              <a:t> CL </a:t>
            </a:r>
            <a:r>
              <a:rPr lang="en-US" dirty="0" err="1"/>
              <a:t>نیز</a:t>
            </a:r>
            <a:r>
              <a:rPr lang="en-US" dirty="0"/>
              <a:t> </a:t>
            </a:r>
            <a:r>
              <a:rPr lang="en-US" dirty="0" err="1"/>
              <a:t>نشان</a:t>
            </a:r>
            <a:r>
              <a:rPr lang="en-US" dirty="0"/>
              <a:t> </a:t>
            </a:r>
            <a:r>
              <a:rPr lang="en-US" dirty="0" err="1"/>
              <a:t>می‌دهد</a:t>
            </a:r>
            <a:r>
              <a:rPr lang="en-US" dirty="0"/>
              <a:t> </a:t>
            </a:r>
            <a:r>
              <a:rPr lang="en-US" dirty="0" err="1"/>
              <a:t>که</a:t>
            </a:r>
            <a:r>
              <a:rPr lang="en-US" dirty="0"/>
              <a:t> </a:t>
            </a:r>
            <a:r>
              <a:rPr lang="en-US" dirty="0" err="1"/>
              <a:t>درک</a:t>
            </a:r>
            <a:r>
              <a:rPr lang="en-US" dirty="0"/>
              <a:t> </a:t>
            </a:r>
            <a:r>
              <a:rPr lang="en-US" dirty="0" err="1"/>
              <a:t>الگوی</a:t>
            </a:r>
            <a:r>
              <a:rPr lang="en-US" dirty="0"/>
              <a:t> </a:t>
            </a:r>
            <a:r>
              <a:rPr lang="en-US" dirty="0" err="1"/>
              <a:t>انتقال</a:t>
            </a:r>
            <a:r>
              <a:rPr lang="en-US" dirty="0"/>
              <a:t> </a:t>
            </a:r>
            <a:r>
              <a:rPr lang="en-US" dirty="0" err="1"/>
              <a:t>در</a:t>
            </a:r>
            <a:r>
              <a:rPr lang="en-US" dirty="0"/>
              <a:t> </a:t>
            </a:r>
            <a:r>
              <a:rPr lang="en-US" dirty="0" err="1"/>
              <a:t>سطح</a:t>
            </a:r>
            <a:r>
              <a:rPr lang="en-US" dirty="0"/>
              <a:t> </a:t>
            </a:r>
            <a:r>
              <a:rPr lang="en-US" dirty="0" err="1"/>
              <a:t>ملی</a:t>
            </a:r>
            <a:r>
              <a:rPr lang="en-US" dirty="0"/>
              <a:t> </a:t>
            </a:r>
            <a:r>
              <a:rPr lang="en-US" dirty="0" err="1"/>
              <a:t>نیازمند</a:t>
            </a:r>
            <a:r>
              <a:rPr lang="en-US" dirty="0"/>
              <a:t> </a:t>
            </a:r>
            <a:r>
              <a:rPr lang="en-US" dirty="0" err="1"/>
              <a:t>نگاه</a:t>
            </a:r>
            <a:r>
              <a:rPr lang="en-US" dirty="0"/>
              <a:t> </a:t>
            </a:r>
            <a:r>
              <a:rPr lang="en-US" dirty="0" err="1"/>
              <a:t>جامع‌تری</a:t>
            </a:r>
            <a:r>
              <a:rPr lang="en-US" dirty="0"/>
              <a:t> </a:t>
            </a:r>
            <a:r>
              <a:rPr lang="en-US" dirty="0" err="1"/>
              <a:t>است</a:t>
            </a:r>
            <a:r>
              <a:rPr lang="en-US" dirty="0"/>
              <a:t>.</a:t>
            </a:r>
            <a:endParaRPr lang="fa-IR" dirty="0"/>
          </a:p>
        </p:txBody>
      </p:sp>
      <p:sp>
        <p:nvSpPr>
          <p:cNvPr id="4" name="Footer Placeholder 3">
            <a:extLst>
              <a:ext uri="{FF2B5EF4-FFF2-40B4-BE49-F238E27FC236}">
                <a16:creationId xmlns:a16="http://schemas.microsoft.com/office/drawing/2014/main" id="{35479847-8EC9-45AE-9F39-4C16E0938F43}"/>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00956BA8-2C6C-5001-6356-EC5DC982907D}"/>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5226611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just" rtl="1">
              <a:buNone/>
            </a:pPr>
            <a:r>
              <a:rPr lang="fa-IR" dirty="0"/>
              <a:t>عدد 9120 مورد در سال 2016 یک نقطه برجسته در روند گزارش‌شده است؛ اما نکته مهم‌تر این است که نویسندگان بارها هشدار می‌دهند که آمار رسمی احتمالاً کمتر از مقدار واقعی است. بنابراین در تفسیر روندها باید احتیاط کرد.»</a:t>
            </a:r>
          </a:p>
        </p:txBody>
      </p:sp>
      <p:sp>
        <p:nvSpPr>
          <p:cNvPr id="4" name="Footer Placeholder 3">
            <a:extLst>
              <a:ext uri="{FF2B5EF4-FFF2-40B4-BE49-F238E27FC236}">
                <a16:creationId xmlns:a16="http://schemas.microsoft.com/office/drawing/2014/main" id="{F5B7FB77-66E1-74C8-E2FA-6D9877B0B919}"/>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A9B9FDF4-9C1C-E340-E869-8A60E444061C}"/>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19238279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fa-IR" dirty="0"/>
          </a:p>
        </p:txBody>
      </p:sp>
      <p:sp>
        <p:nvSpPr>
          <p:cNvPr id="4" name="Footer Placeholder 3">
            <a:extLst>
              <a:ext uri="{FF2B5EF4-FFF2-40B4-BE49-F238E27FC236}">
                <a16:creationId xmlns:a16="http://schemas.microsoft.com/office/drawing/2014/main" id="{39CF3F42-78ED-9266-9FAB-57A42734E42D}"/>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39D01B36-9EF1-E0F3-3152-5EFFCC9E123D}"/>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19238279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dirty="0"/>
              <a:t>در تحلیل داده‌های اپیدمیولوژیک، باید همیشه به یاد داشته باشیم که “عدم گزارش، به معنای عدم وجود بیماری نیست”؛ بلکه بازتاب‌دهنده مشکلات زیرساختی و موانعی است که در این اسلاید مرور کردیم.»</a:t>
            </a:r>
          </a:p>
        </p:txBody>
      </p:sp>
      <p:sp>
        <p:nvSpPr>
          <p:cNvPr id="4" name="Slide Number Placeholder 3"/>
          <p:cNvSpPr>
            <a:spLocks noGrp="1"/>
          </p:cNvSpPr>
          <p:nvPr>
            <p:ph type="sldNum" sz="quarter" idx="5"/>
          </p:nvPr>
        </p:nvSpPr>
        <p:spPr/>
        <p:txBody>
          <a:bodyPr/>
          <a:lstStyle/>
          <a:p>
            <a:fld id="{C50E3DBA-874B-4AC0-93EB-5092F5907E34}" type="slidenum">
              <a:rPr lang="fa-IR" smtClean="0"/>
              <a:t>23</a:t>
            </a:fld>
            <a:endParaRPr lang="fa-IR" dirty="0"/>
          </a:p>
        </p:txBody>
      </p:sp>
      <p:sp>
        <p:nvSpPr>
          <p:cNvPr id="5" name="Footer Placeholder 4">
            <a:extLst>
              <a:ext uri="{FF2B5EF4-FFF2-40B4-BE49-F238E27FC236}">
                <a16:creationId xmlns:a16="http://schemas.microsoft.com/office/drawing/2014/main" id="{64CA5C9F-38D5-28B9-634C-746069644798}"/>
              </a:ext>
            </a:extLst>
          </p:cNvPr>
          <p:cNvSpPr>
            <a:spLocks noGrp="1"/>
          </p:cNvSpPr>
          <p:nvPr>
            <p:ph type="ftr" sz="quarter" idx="4"/>
          </p:nvPr>
        </p:nvSpPr>
        <p:spPr/>
        <p:txBody>
          <a:bodyPr/>
          <a:lstStyle/>
          <a:p>
            <a:endParaRPr lang="fa-IR" dirty="0"/>
          </a:p>
        </p:txBody>
      </p:sp>
      <p:sp>
        <p:nvSpPr>
          <p:cNvPr id="6" name="Header Placeholder 5">
            <a:extLst>
              <a:ext uri="{FF2B5EF4-FFF2-40B4-BE49-F238E27FC236}">
                <a16:creationId xmlns:a16="http://schemas.microsoft.com/office/drawing/2014/main" id="{F33AAC9A-257D-3DA7-C156-48AA6354931D}"/>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21146123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US" dirty="0"/>
              <a:t>«</a:t>
            </a:r>
            <a:r>
              <a:rPr lang="en-US" dirty="0" err="1"/>
              <a:t>نویسندگان</a:t>
            </a:r>
            <a:r>
              <a:rPr lang="en-US" dirty="0"/>
              <a:t> </a:t>
            </a:r>
            <a:r>
              <a:rPr lang="en-US" dirty="0" err="1"/>
              <a:t>بیماری</a:t>
            </a:r>
            <a:r>
              <a:rPr lang="en-US" dirty="0"/>
              <a:t> </a:t>
            </a:r>
            <a:r>
              <a:rPr lang="en-US" dirty="0" err="1"/>
              <a:t>را</a:t>
            </a:r>
            <a:r>
              <a:rPr lang="en-US" dirty="0"/>
              <a:t> </a:t>
            </a:r>
            <a:r>
              <a:rPr lang="en-US" dirty="0" err="1"/>
              <a:t>صرفاً</a:t>
            </a:r>
            <a:r>
              <a:rPr lang="en-US" dirty="0"/>
              <a:t> </a:t>
            </a:r>
            <a:r>
              <a:rPr lang="en-US" dirty="0" err="1"/>
              <a:t>یک</a:t>
            </a:r>
            <a:r>
              <a:rPr lang="en-US" dirty="0"/>
              <a:t> </a:t>
            </a:r>
            <a:r>
              <a:rPr lang="en-US" dirty="0" err="1"/>
              <a:t>پدیده</a:t>
            </a:r>
            <a:r>
              <a:rPr lang="en-US" dirty="0"/>
              <a:t> </a:t>
            </a:r>
            <a:r>
              <a:rPr lang="en-US" dirty="0" err="1"/>
              <a:t>زیستی</a:t>
            </a:r>
            <a:r>
              <a:rPr lang="en-US" dirty="0"/>
              <a:t> </a:t>
            </a:r>
            <a:r>
              <a:rPr lang="en-US" dirty="0" err="1"/>
              <a:t>در</a:t>
            </a:r>
            <a:r>
              <a:rPr lang="en-US" dirty="0"/>
              <a:t> </a:t>
            </a:r>
            <a:r>
              <a:rPr lang="en-US" dirty="0" err="1"/>
              <a:t>نظر</a:t>
            </a:r>
            <a:r>
              <a:rPr lang="en-US" dirty="0"/>
              <a:t> </a:t>
            </a:r>
            <a:r>
              <a:rPr lang="en-US" dirty="0" err="1"/>
              <a:t>نمی‌گیرند</a:t>
            </a:r>
            <a:r>
              <a:rPr lang="en-US" dirty="0"/>
              <a:t>، </a:t>
            </a:r>
            <a:r>
              <a:rPr lang="en-US" dirty="0" err="1"/>
              <a:t>بلکه</a:t>
            </a:r>
            <a:r>
              <a:rPr lang="en-US" dirty="0"/>
              <a:t> </a:t>
            </a:r>
            <a:r>
              <a:rPr lang="en-US" dirty="0" err="1"/>
              <a:t>آن</a:t>
            </a:r>
            <a:r>
              <a:rPr lang="en-US" dirty="0"/>
              <a:t> </a:t>
            </a:r>
            <a:r>
              <a:rPr lang="en-US" dirty="0" err="1"/>
              <a:t>را</a:t>
            </a:r>
            <a:r>
              <a:rPr lang="en-US" dirty="0"/>
              <a:t> </a:t>
            </a:r>
            <a:r>
              <a:rPr lang="en-US" dirty="0" err="1"/>
              <a:t>برآیند</a:t>
            </a:r>
            <a:r>
              <a:rPr lang="en-US" dirty="0"/>
              <a:t> </a:t>
            </a:r>
            <a:r>
              <a:rPr lang="en-US" dirty="0" err="1"/>
              <a:t>عوامل</a:t>
            </a:r>
            <a:r>
              <a:rPr lang="en-US" dirty="0"/>
              <a:t> </a:t>
            </a:r>
            <a:r>
              <a:rPr lang="en-US" dirty="0" err="1"/>
              <a:t>اجتماعی</a:t>
            </a:r>
            <a:r>
              <a:rPr lang="en-US" dirty="0"/>
              <a:t>، </a:t>
            </a:r>
            <a:r>
              <a:rPr lang="en-US" dirty="0" err="1"/>
              <a:t>محیطی</a:t>
            </a:r>
            <a:r>
              <a:rPr lang="en-US" dirty="0"/>
              <a:t> و </a:t>
            </a:r>
            <a:r>
              <a:rPr lang="en-US" dirty="0" err="1"/>
              <a:t>ساختاری</a:t>
            </a:r>
            <a:r>
              <a:rPr lang="en-US" dirty="0"/>
              <a:t> </a:t>
            </a:r>
            <a:r>
              <a:rPr lang="en-US" dirty="0" err="1"/>
              <a:t>می‌دانند</a:t>
            </a:r>
            <a:r>
              <a:rPr lang="en-US" dirty="0"/>
              <a:t>. </a:t>
            </a:r>
            <a:r>
              <a:rPr lang="en-US" dirty="0" err="1"/>
              <a:t>ما</a:t>
            </a:r>
            <a:r>
              <a:rPr lang="en-US" dirty="0"/>
              <a:t> </a:t>
            </a:r>
            <a:r>
              <a:rPr lang="en-US" dirty="0" err="1"/>
              <a:t>اینجا</a:t>
            </a:r>
            <a:r>
              <a:rPr lang="en-US" dirty="0"/>
              <a:t> </a:t>
            </a:r>
            <a:r>
              <a:rPr lang="en-US" dirty="0" err="1"/>
              <a:t>با</a:t>
            </a:r>
            <a:r>
              <a:rPr lang="en-US" dirty="0"/>
              <a:t> </a:t>
            </a:r>
            <a:r>
              <a:rPr lang="en-US" dirty="0" err="1"/>
              <a:t>یک</a:t>
            </a:r>
            <a:r>
              <a:rPr lang="en-US" dirty="0"/>
              <a:t> </a:t>
            </a:r>
            <a:r>
              <a:rPr lang="en-US" dirty="0" err="1"/>
              <a:t>پدیده</a:t>
            </a:r>
            <a:r>
              <a:rPr lang="en-US" dirty="0"/>
              <a:t> </a:t>
            </a:r>
            <a:r>
              <a:rPr lang="en-US" b="1" dirty="0"/>
              <a:t>«</a:t>
            </a:r>
            <a:r>
              <a:rPr lang="en-US" b="1" dirty="0" err="1"/>
              <a:t>سیندمیک</a:t>
            </a:r>
            <a:r>
              <a:rPr lang="en-US" b="1" dirty="0"/>
              <a:t>» (Syndemic)</a:t>
            </a:r>
            <a:r>
              <a:rPr lang="en-US" dirty="0"/>
              <a:t> </a:t>
            </a:r>
            <a:r>
              <a:rPr lang="en-US" dirty="0" err="1"/>
              <a:t>روبرو</a:t>
            </a:r>
            <a:r>
              <a:rPr lang="en-US" dirty="0"/>
              <a:t> </a:t>
            </a:r>
            <a:r>
              <a:rPr lang="en-US" dirty="0" err="1"/>
              <a:t>هستیم</a:t>
            </a:r>
            <a:r>
              <a:rPr lang="en-US" dirty="0"/>
              <a:t>؛ </a:t>
            </a:r>
            <a:r>
              <a:rPr lang="en-US" dirty="0" err="1"/>
              <a:t>یعنی</a:t>
            </a:r>
            <a:r>
              <a:rPr lang="en-US" dirty="0"/>
              <a:t> </a:t>
            </a:r>
            <a:r>
              <a:rPr lang="en-US" dirty="0" err="1"/>
              <a:t>ترکیب</a:t>
            </a:r>
            <a:r>
              <a:rPr lang="en-US" dirty="0"/>
              <a:t> </a:t>
            </a:r>
            <a:r>
              <a:rPr lang="en-US" dirty="0" err="1"/>
              <a:t>فقر</a:t>
            </a:r>
            <a:r>
              <a:rPr lang="en-US" dirty="0"/>
              <a:t>، </a:t>
            </a:r>
            <a:r>
              <a:rPr lang="en-US" dirty="0" err="1"/>
              <a:t>جنگ</a:t>
            </a:r>
            <a:r>
              <a:rPr lang="en-US" dirty="0"/>
              <a:t> و </a:t>
            </a:r>
            <a:r>
              <a:rPr lang="en-US" dirty="0" err="1"/>
              <a:t>تغییرات</a:t>
            </a:r>
            <a:r>
              <a:rPr lang="en-US" dirty="0"/>
              <a:t> </a:t>
            </a:r>
            <a:r>
              <a:rPr lang="en-US" dirty="0" err="1"/>
              <a:t>محیطی</a:t>
            </a:r>
            <a:r>
              <a:rPr lang="en-US" dirty="0"/>
              <a:t> </a:t>
            </a:r>
            <a:r>
              <a:rPr lang="en-US" dirty="0" err="1"/>
              <a:t>که</a:t>
            </a:r>
            <a:r>
              <a:rPr lang="en-US" dirty="0"/>
              <a:t> </a:t>
            </a:r>
            <a:r>
              <a:rPr lang="en-US" dirty="0" err="1"/>
              <a:t>همگی</a:t>
            </a:r>
            <a:r>
              <a:rPr lang="en-US" dirty="0"/>
              <a:t> </a:t>
            </a:r>
            <a:r>
              <a:rPr lang="en-US" dirty="0" err="1"/>
              <a:t>با</a:t>
            </a:r>
            <a:r>
              <a:rPr lang="en-US" dirty="0"/>
              <a:t> </a:t>
            </a:r>
            <a:r>
              <a:rPr lang="en-US" dirty="0" err="1"/>
              <a:t>هم</a:t>
            </a:r>
            <a:r>
              <a:rPr lang="en-US" dirty="0"/>
              <a:t> </a:t>
            </a:r>
            <a:r>
              <a:rPr lang="en-US" dirty="0" err="1"/>
              <a:t>عمل</a:t>
            </a:r>
            <a:r>
              <a:rPr lang="en-US" dirty="0"/>
              <a:t> </a:t>
            </a:r>
            <a:r>
              <a:rPr lang="en-US" dirty="0" err="1"/>
              <a:t>می‌کنند</a:t>
            </a:r>
            <a:r>
              <a:rPr lang="en-US" dirty="0"/>
              <a:t> </a:t>
            </a:r>
            <a:r>
              <a:rPr lang="en-US" dirty="0" err="1"/>
              <a:t>تا</a:t>
            </a:r>
            <a:r>
              <a:rPr lang="en-US" dirty="0"/>
              <a:t> </a:t>
            </a:r>
            <a:r>
              <a:rPr lang="en-US" dirty="0" err="1"/>
              <a:t>انتقال</a:t>
            </a:r>
            <a:r>
              <a:rPr lang="en-US" dirty="0"/>
              <a:t> </a:t>
            </a:r>
            <a:r>
              <a:rPr lang="en-US" dirty="0" err="1"/>
              <a:t>بیماری</a:t>
            </a:r>
            <a:r>
              <a:rPr lang="en-US" dirty="0"/>
              <a:t> </a:t>
            </a:r>
            <a:r>
              <a:rPr lang="en-US" dirty="0" err="1"/>
              <a:t>را</a:t>
            </a:r>
            <a:r>
              <a:rPr lang="en-US" dirty="0"/>
              <a:t> </a:t>
            </a:r>
            <a:r>
              <a:rPr lang="en-US" dirty="0" err="1"/>
              <a:t>در</a:t>
            </a:r>
            <a:r>
              <a:rPr lang="en-US" dirty="0"/>
              <a:t> </a:t>
            </a:r>
            <a:r>
              <a:rPr lang="en-US" dirty="0" err="1"/>
              <a:t>یک</a:t>
            </a:r>
            <a:r>
              <a:rPr lang="en-US" dirty="0"/>
              <a:t> </a:t>
            </a:r>
            <a:r>
              <a:rPr lang="en-US" dirty="0" err="1"/>
              <a:t>منطقه</a:t>
            </a:r>
            <a:r>
              <a:rPr lang="en-US" dirty="0"/>
              <a:t> </a:t>
            </a:r>
            <a:r>
              <a:rPr lang="en-US" dirty="0" err="1"/>
              <a:t>قفل</a:t>
            </a:r>
            <a:r>
              <a:rPr lang="en-US" dirty="0"/>
              <a:t> </a:t>
            </a:r>
            <a:r>
              <a:rPr lang="en-US" dirty="0" err="1"/>
              <a:t>کنند</a:t>
            </a:r>
            <a:r>
              <a:rPr lang="en-US" dirty="0"/>
              <a:t>.</a:t>
            </a:r>
          </a:p>
          <a:p>
            <a:pPr algn="r" rtl="1"/>
            <a:r>
              <a:rPr lang="en-US" dirty="0"/>
              <a:t>«</a:t>
            </a:r>
            <a:r>
              <a:rPr lang="en-US" dirty="0" err="1"/>
              <a:t>این</a:t>
            </a:r>
            <a:r>
              <a:rPr lang="en-US" dirty="0"/>
              <a:t> </a:t>
            </a:r>
            <a:r>
              <a:rPr lang="en-US" dirty="0" err="1"/>
              <a:t>عوامل</a:t>
            </a:r>
            <a:r>
              <a:rPr lang="en-US" dirty="0"/>
              <a:t> </a:t>
            </a:r>
            <a:r>
              <a:rPr lang="en-US" dirty="0" err="1"/>
              <a:t>نشان</a:t>
            </a:r>
            <a:r>
              <a:rPr lang="en-US" dirty="0"/>
              <a:t> </a:t>
            </a:r>
            <a:r>
              <a:rPr lang="en-US" dirty="0" err="1"/>
              <a:t>می‌دهند</a:t>
            </a:r>
            <a:r>
              <a:rPr lang="en-US" dirty="0"/>
              <a:t> </a:t>
            </a:r>
            <a:r>
              <a:rPr lang="en-US" dirty="0" err="1"/>
              <a:t>که</a:t>
            </a:r>
            <a:r>
              <a:rPr lang="en-US" dirty="0"/>
              <a:t> </a:t>
            </a:r>
            <a:r>
              <a:rPr lang="en-US" dirty="0" err="1"/>
              <a:t>برای</a:t>
            </a:r>
            <a:r>
              <a:rPr lang="en-US" dirty="0"/>
              <a:t> </a:t>
            </a:r>
            <a:r>
              <a:rPr lang="en-US" dirty="0" err="1"/>
              <a:t>کنترل</a:t>
            </a:r>
            <a:r>
              <a:rPr lang="en-US" dirty="0"/>
              <a:t> </a:t>
            </a:r>
            <a:r>
              <a:rPr lang="en-US" dirty="0" err="1"/>
              <a:t>لیشمانیوز</a:t>
            </a:r>
            <a:r>
              <a:rPr lang="en-US" dirty="0"/>
              <a:t> (</a:t>
            </a:r>
            <a:r>
              <a:rPr lang="en-US" dirty="0" err="1"/>
              <a:t>یا</a:t>
            </a:r>
            <a:r>
              <a:rPr lang="en-US" dirty="0"/>
              <a:t> </a:t>
            </a:r>
            <a:r>
              <a:rPr lang="en-US" dirty="0" err="1"/>
              <a:t>هر</a:t>
            </a:r>
            <a:r>
              <a:rPr lang="en-US" dirty="0"/>
              <a:t> </a:t>
            </a:r>
            <a:r>
              <a:rPr lang="en-US" dirty="0" err="1"/>
              <a:t>بیماری</a:t>
            </a:r>
            <a:r>
              <a:rPr lang="en-US" dirty="0"/>
              <a:t> </a:t>
            </a:r>
            <a:r>
              <a:rPr lang="en-US" dirty="0" err="1"/>
              <a:t>زئونوز</a:t>
            </a:r>
            <a:r>
              <a:rPr lang="en-US" dirty="0"/>
              <a:t> </a:t>
            </a:r>
            <a:r>
              <a:rPr lang="en-US" dirty="0" err="1"/>
              <a:t>دیگر</a:t>
            </a:r>
            <a:r>
              <a:rPr lang="en-US" dirty="0"/>
              <a:t>)، </a:t>
            </a:r>
            <a:r>
              <a:rPr lang="en-US" dirty="0" err="1"/>
              <a:t>تمرکز</a:t>
            </a:r>
            <a:r>
              <a:rPr lang="en-US" dirty="0"/>
              <a:t> </a:t>
            </a:r>
            <a:r>
              <a:rPr lang="en-US" dirty="0" err="1"/>
              <a:t>صرف</a:t>
            </a:r>
            <a:r>
              <a:rPr lang="en-US" dirty="0"/>
              <a:t> </a:t>
            </a:r>
            <a:r>
              <a:rPr lang="en-US" dirty="0" err="1"/>
              <a:t>بر</a:t>
            </a:r>
            <a:r>
              <a:rPr lang="en-US" dirty="0"/>
              <a:t> </a:t>
            </a:r>
            <a:r>
              <a:rPr lang="en-US" dirty="0" err="1"/>
              <a:t>سم‌پاشی</a:t>
            </a:r>
            <a:r>
              <a:rPr lang="en-US" dirty="0"/>
              <a:t> </a:t>
            </a:r>
            <a:r>
              <a:rPr lang="en-US" dirty="0" err="1"/>
              <a:t>یا</a:t>
            </a:r>
            <a:r>
              <a:rPr lang="en-US" dirty="0"/>
              <a:t> </a:t>
            </a:r>
            <a:r>
              <a:rPr lang="en-US" dirty="0" err="1"/>
              <a:t>درمان</a:t>
            </a:r>
            <a:r>
              <a:rPr lang="en-US" dirty="0"/>
              <a:t> </a:t>
            </a:r>
            <a:r>
              <a:rPr lang="en-US" dirty="0" err="1"/>
              <a:t>کافی</a:t>
            </a:r>
            <a:r>
              <a:rPr lang="en-US" dirty="0"/>
              <a:t> </a:t>
            </a:r>
            <a:r>
              <a:rPr lang="en-US" dirty="0" err="1"/>
              <a:t>نیست</a:t>
            </a:r>
            <a:r>
              <a:rPr lang="en-US" dirty="0"/>
              <a:t>؛ </a:t>
            </a:r>
            <a:r>
              <a:rPr lang="en-US" dirty="0" err="1"/>
              <a:t>ما</a:t>
            </a:r>
            <a:r>
              <a:rPr lang="en-US" dirty="0"/>
              <a:t> </a:t>
            </a:r>
            <a:r>
              <a:rPr lang="en-US" dirty="0" err="1"/>
              <a:t>باید</a:t>
            </a:r>
            <a:r>
              <a:rPr lang="en-US" dirty="0"/>
              <a:t> </a:t>
            </a:r>
            <a:r>
              <a:rPr lang="en-US" dirty="0" err="1"/>
              <a:t>فاکتورهای</a:t>
            </a:r>
            <a:r>
              <a:rPr lang="en-US" dirty="0"/>
              <a:t> </a:t>
            </a:r>
            <a:r>
              <a:rPr lang="en-US" dirty="0" err="1"/>
              <a:t>ساختاری</a:t>
            </a:r>
            <a:r>
              <a:rPr lang="en-US" dirty="0"/>
              <a:t> </a:t>
            </a:r>
            <a:r>
              <a:rPr lang="en-US" dirty="0" err="1"/>
              <a:t>مثل</a:t>
            </a:r>
            <a:r>
              <a:rPr lang="en-US" dirty="0"/>
              <a:t> </a:t>
            </a:r>
            <a:r>
              <a:rPr lang="en-US" dirty="0" err="1"/>
              <a:t>مسکن</a:t>
            </a:r>
            <a:r>
              <a:rPr lang="en-US" dirty="0"/>
              <a:t>، </a:t>
            </a:r>
            <a:r>
              <a:rPr lang="en-US" dirty="0" err="1"/>
              <a:t>تغذیه</a:t>
            </a:r>
            <a:r>
              <a:rPr lang="en-US" dirty="0"/>
              <a:t> و </a:t>
            </a:r>
            <a:r>
              <a:rPr lang="en-US" dirty="0" err="1"/>
              <a:t>دسترسی</a:t>
            </a:r>
            <a:r>
              <a:rPr lang="en-US" dirty="0"/>
              <a:t> </a:t>
            </a:r>
            <a:r>
              <a:rPr lang="en-US" dirty="0" err="1"/>
              <a:t>به</a:t>
            </a:r>
            <a:r>
              <a:rPr lang="en-US" dirty="0"/>
              <a:t> </a:t>
            </a:r>
            <a:r>
              <a:rPr lang="en-US" dirty="0" err="1"/>
              <a:t>خدمات</a:t>
            </a:r>
            <a:r>
              <a:rPr lang="en-US" dirty="0"/>
              <a:t> </a:t>
            </a:r>
            <a:r>
              <a:rPr lang="en-US" dirty="0" err="1"/>
              <a:t>را</a:t>
            </a:r>
            <a:r>
              <a:rPr lang="en-US" dirty="0"/>
              <a:t> </a:t>
            </a:r>
            <a:r>
              <a:rPr lang="en-US" dirty="0" err="1"/>
              <a:t>در</a:t>
            </a:r>
            <a:r>
              <a:rPr lang="en-US" dirty="0"/>
              <a:t> </a:t>
            </a:r>
            <a:r>
              <a:rPr lang="en-US" dirty="0" err="1"/>
              <a:t>برنامه</a:t>
            </a:r>
            <a:r>
              <a:rPr lang="en-US" dirty="0"/>
              <a:t> “</a:t>
            </a:r>
            <a:r>
              <a:rPr lang="en-US" dirty="0" err="1"/>
              <a:t>سلامت</a:t>
            </a:r>
            <a:r>
              <a:rPr lang="en-US" dirty="0"/>
              <a:t> </a:t>
            </a:r>
            <a:r>
              <a:rPr lang="en-US" dirty="0" err="1"/>
              <a:t>واحد</a:t>
            </a:r>
            <a:r>
              <a:rPr lang="en-US" dirty="0"/>
              <a:t>” (One Health) </a:t>
            </a:r>
            <a:r>
              <a:rPr lang="en-US" dirty="0" err="1"/>
              <a:t>به</a:t>
            </a:r>
            <a:r>
              <a:rPr lang="en-US" dirty="0"/>
              <a:t> </a:t>
            </a:r>
            <a:r>
              <a:rPr lang="en-US" dirty="0" err="1"/>
              <a:t>صورت</a:t>
            </a:r>
            <a:r>
              <a:rPr lang="en-US" dirty="0"/>
              <a:t> </a:t>
            </a:r>
            <a:r>
              <a:rPr lang="en-US" dirty="0" err="1"/>
              <a:t>یکپارچه</a:t>
            </a:r>
            <a:r>
              <a:rPr lang="en-US" dirty="0"/>
              <a:t> </a:t>
            </a:r>
            <a:r>
              <a:rPr lang="en-US" dirty="0" err="1"/>
              <a:t>مدیریت</a:t>
            </a:r>
            <a:r>
              <a:rPr lang="en-US" dirty="0"/>
              <a:t> </a:t>
            </a:r>
            <a:r>
              <a:rPr lang="en-US" dirty="0" err="1"/>
              <a:t>کنیم</a:t>
            </a:r>
            <a:r>
              <a:rPr lang="en-US" dirty="0"/>
              <a:t>.»</a:t>
            </a:r>
          </a:p>
        </p:txBody>
      </p:sp>
      <p:sp>
        <p:nvSpPr>
          <p:cNvPr id="4" name="Slide Number Placeholder 3"/>
          <p:cNvSpPr>
            <a:spLocks noGrp="1"/>
          </p:cNvSpPr>
          <p:nvPr>
            <p:ph type="sldNum" sz="quarter" idx="5"/>
          </p:nvPr>
        </p:nvSpPr>
        <p:spPr/>
        <p:txBody>
          <a:bodyPr/>
          <a:lstStyle/>
          <a:p>
            <a:fld id="{C50E3DBA-874B-4AC0-93EB-5092F5907E34}" type="slidenum">
              <a:rPr lang="fa-IR" smtClean="0"/>
              <a:pPr/>
              <a:t>24</a:t>
            </a:fld>
            <a:endParaRPr lang="fa-IR" dirty="0"/>
          </a:p>
        </p:txBody>
      </p:sp>
      <p:sp>
        <p:nvSpPr>
          <p:cNvPr id="5" name="Footer Placeholder 4">
            <a:extLst>
              <a:ext uri="{FF2B5EF4-FFF2-40B4-BE49-F238E27FC236}">
                <a16:creationId xmlns:a16="http://schemas.microsoft.com/office/drawing/2014/main" id="{44924E7B-CAAA-F864-C8F0-FDDB772F50AF}"/>
              </a:ext>
            </a:extLst>
          </p:cNvPr>
          <p:cNvSpPr>
            <a:spLocks noGrp="1"/>
          </p:cNvSpPr>
          <p:nvPr>
            <p:ph type="ftr" sz="quarter" idx="4"/>
          </p:nvPr>
        </p:nvSpPr>
        <p:spPr/>
        <p:txBody>
          <a:bodyPr/>
          <a:lstStyle/>
          <a:p>
            <a:endParaRPr lang="fa-IR" dirty="0"/>
          </a:p>
        </p:txBody>
      </p:sp>
      <p:sp>
        <p:nvSpPr>
          <p:cNvPr id="6" name="Header Placeholder 5">
            <a:extLst>
              <a:ext uri="{FF2B5EF4-FFF2-40B4-BE49-F238E27FC236}">
                <a16:creationId xmlns:a16="http://schemas.microsoft.com/office/drawing/2014/main" id="{530E4425-4BC6-F320-629C-9F82F44B032E}"/>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3326376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CAF1C-5376-1B0E-57D1-54E655F9D0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34F774-B5CA-70D9-69C9-F6D8824D53F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87A2AE0-F54C-EC98-4941-B279D0247365}"/>
              </a:ext>
            </a:extLst>
          </p:cNvPr>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dirty="0" err="1"/>
              <a:t>مقاله</a:t>
            </a:r>
            <a:r>
              <a:rPr lang="en-US" dirty="0"/>
              <a:t> </a:t>
            </a:r>
            <a:r>
              <a:rPr lang="en-US" dirty="0" err="1"/>
              <a:t>به‌خوبی</a:t>
            </a:r>
            <a:r>
              <a:rPr lang="en-US" dirty="0"/>
              <a:t> </a:t>
            </a:r>
            <a:r>
              <a:rPr lang="en-US" dirty="0" err="1"/>
              <a:t>نشان</a:t>
            </a:r>
            <a:r>
              <a:rPr lang="en-US" dirty="0"/>
              <a:t> </a:t>
            </a:r>
            <a:r>
              <a:rPr lang="en-US" dirty="0" err="1"/>
              <a:t>می‌دهد</a:t>
            </a:r>
            <a:r>
              <a:rPr lang="en-US" dirty="0"/>
              <a:t> </a:t>
            </a:r>
            <a:r>
              <a:rPr lang="en-US" dirty="0" err="1"/>
              <a:t>که</a:t>
            </a:r>
            <a:r>
              <a:rPr lang="en-US" dirty="0"/>
              <a:t> </a:t>
            </a:r>
            <a:r>
              <a:rPr lang="en-US" dirty="0" err="1"/>
              <a:t>مسئله</a:t>
            </a:r>
            <a:r>
              <a:rPr lang="en-US" dirty="0"/>
              <a:t> </a:t>
            </a:r>
            <a:r>
              <a:rPr lang="en-US" dirty="0" err="1"/>
              <a:t>یمن</a:t>
            </a:r>
            <a:r>
              <a:rPr lang="en-US" dirty="0"/>
              <a:t> </a:t>
            </a:r>
            <a:r>
              <a:rPr lang="en-US" dirty="0" err="1"/>
              <a:t>فقط</a:t>
            </a:r>
            <a:r>
              <a:rPr lang="en-US" dirty="0"/>
              <a:t> </a:t>
            </a:r>
            <a:r>
              <a:rPr lang="en-US" dirty="0" err="1"/>
              <a:t>بار</a:t>
            </a:r>
            <a:r>
              <a:rPr lang="en-US" dirty="0"/>
              <a:t> </a:t>
            </a:r>
            <a:r>
              <a:rPr lang="en-US" dirty="0" err="1"/>
              <a:t>بیماری</a:t>
            </a:r>
            <a:r>
              <a:rPr lang="en-US" dirty="0"/>
              <a:t> </a:t>
            </a:r>
            <a:r>
              <a:rPr lang="en-US" dirty="0" err="1"/>
              <a:t>نیست</a:t>
            </a:r>
            <a:r>
              <a:rPr lang="en-US" dirty="0"/>
              <a:t>، </a:t>
            </a:r>
            <a:r>
              <a:rPr lang="en-US" dirty="0" err="1"/>
              <a:t>بلکه</a:t>
            </a:r>
            <a:r>
              <a:rPr lang="en-US" dirty="0"/>
              <a:t> </a:t>
            </a:r>
            <a:r>
              <a:rPr lang="fa-IR" dirty="0"/>
              <a:t>عدم وجود</a:t>
            </a:r>
            <a:r>
              <a:rPr lang="en-US" dirty="0"/>
              <a:t> </a:t>
            </a:r>
            <a:r>
              <a:rPr lang="en-US" dirty="0" err="1"/>
              <a:t>زیرساخت</a:t>
            </a:r>
            <a:r>
              <a:rPr lang="en-US" dirty="0"/>
              <a:t> </a:t>
            </a:r>
            <a:r>
              <a:rPr lang="en-US" dirty="0" err="1"/>
              <a:t>حذف</a:t>
            </a:r>
            <a:r>
              <a:rPr lang="en-US" dirty="0"/>
              <a:t> </a:t>
            </a:r>
            <a:r>
              <a:rPr lang="en-US" dirty="0" err="1"/>
              <a:t>است</a:t>
            </a:r>
            <a:r>
              <a:rPr lang="en-US" dirty="0"/>
              <a:t>. </a:t>
            </a:r>
            <a:r>
              <a:rPr lang="en-US" dirty="0" err="1"/>
              <a:t>یعنی</a:t>
            </a:r>
            <a:r>
              <a:rPr lang="en-US" dirty="0"/>
              <a:t> </a:t>
            </a:r>
            <a:r>
              <a:rPr lang="en-US" dirty="0" err="1"/>
              <a:t>حتی</a:t>
            </a:r>
            <a:r>
              <a:rPr lang="en-US" dirty="0"/>
              <a:t> </a:t>
            </a:r>
            <a:r>
              <a:rPr lang="en-US" dirty="0" err="1"/>
              <a:t>اگر</a:t>
            </a:r>
            <a:r>
              <a:rPr lang="en-US" dirty="0"/>
              <a:t> </a:t>
            </a:r>
            <a:r>
              <a:rPr lang="en-US" dirty="0" err="1"/>
              <a:t>انگیزه</a:t>
            </a:r>
            <a:r>
              <a:rPr lang="en-US" dirty="0"/>
              <a:t> </a:t>
            </a:r>
            <a:r>
              <a:rPr lang="en-US" dirty="0" err="1"/>
              <a:t>سیاسی</a:t>
            </a:r>
            <a:r>
              <a:rPr lang="en-US" dirty="0"/>
              <a:t> </a:t>
            </a:r>
            <a:r>
              <a:rPr lang="en-US" dirty="0" err="1"/>
              <a:t>وجود</a:t>
            </a:r>
            <a:r>
              <a:rPr lang="en-US" dirty="0"/>
              <a:t> </a:t>
            </a:r>
            <a:r>
              <a:rPr lang="en-US" dirty="0" err="1"/>
              <a:t>داشته</a:t>
            </a:r>
            <a:r>
              <a:rPr lang="en-US" dirty="0"/>
              <a:t> </a:t>
            </a:r>
            <a:r>
              <a:rPr lang="en-US" dirty="0" err="1"/>
              <a:t>باشد</a:t>
            </a:r>
            <a:r>
              <a:rPr lang="en-US" dirty="0"/>
              <a:t>، </a:t>
            </a:r>
            <a:r>
              <a:rPr lang="en-US" dirty="0" err="1"/>
              <a:t>بدون</a:t>
            </a:r>
            <a:r>
              <a:rPr lang="en-US" dirty="0"/>
              <a:t> baseline data، surveillance، </a:t>
            </a:r>
            <a:r>
              <a:rPr lang="en-US" dirty="0" err="1"/>
              <a:t>تشخیص</a:t>
            </a:r>
            <a:r>
              <a:rPr lang="en-US" dirty="0"/>
              <a:t>، </a:t>
            </a:r>
            <a:r>
              <a:rPr lang="en-US" dirty="0" err="1"/>
              <a:t>نقشه</a:t>
            </a:r>
            <a:r>
              <a:rPr lang="en-US" dirty="0"/>
              <a:t> </a:t>
            </a:r>
            <a:r>
              <a:rPr lang="en-US" dirty="0" err="1"/>
              <a:t>خطر</a:t>
            </a:r>
            <a:r>
              <a:rPr lang="en-US" dirty="0"/>
              <a:t>، و </a:t>
            </a:r>
            <a:r>
              <a:rPr lang="en-US" dirty="0" err="1"/>
              <a:t>همکاری</a:t>
            </a:r>
            <a:r>
              <a:rPr lang="en-US" dirty="0"/>
              <a:t> </a:t>
            </a:r>
            <a:r>
              <a:rPr lang="en-US" dirty="0" err="1"/>
              <a:t>بین‌بخشی</a:t>
            </a:r>
            <a:r>
              <a:rPr lang="en-US" dirty="0"/>
              <a:t>، </a:t>
            </a:r>
            <a:r>
              <a:rPr lang="en-US" dirty="0" err="1"/>
              <a:t>حذف</a:t>
            </a:r>
            <a:r>
              <a:rPr lang="en-US" dirty="0"/>
              <a:t> </a:t>
            </a:r>
            <a:r>
              <a:rPr lang="en-US" dirty="0" err="1"/>
              <a:t>بیماری</a:t>
            </a:r>
            <a:r>
              <a:rPr lang="en-US" dirty="0"/>
              <a:t> </a:t>
            </a:r>
            <a:r>
              <a:rPr lang="en-US" dirty="0" err="1"/>
              <a:t>عملاً</a:t>
            </a:r>
            <a:r>
              <a:rPr lang="en-US" dirty="0"/>
              <a:t> </a:t>
            </a:r>
            <a:r>
              <a:rPr lang="en-US" dirty="0" err="1"/>
              <a:t>قابل</a:t>
            </a:r>
            <a:r>
              <a:rPr lang="en-US" dirty="0"/>
              <a:t> </a:t>
            </a:r>
            <a:r>
              <a:rPr lang="en-US" dirty="0" err="1"/>
              <a:t>سنجش</a:t>
            </a:r>
            <a:r>
              <a:rPr lang="en-US" dirty="0"/>
              <a:t> و </a:t>
            </a:r>
            <a:r>
              <a:rPr lang="en-US" dirty="0" err="1"/>
              <a:t>پیگیری</a:t>
            </a:r>
            <a:r>
              <a:rPr lang="en-US" dirty="0"/>
              <a:t> </a:t>
            </a:r>
            <a:r>
              <a:rPr lang="en-US" dirty="0" err="1"/>
              <a:t>نخواهد</a:t>
            </a:r>
            <a:r>
              <a:rPr lang="en-US" dirty="0"/>
              <a:t> </a:t>
            </a:r>
            <a:r>
              <a:rPr lang="en-US" dirty="0" err="1"/>
              <a:t>بود</a:t>
            </a:r>
            <a:r>
              <a:rPr lang="en-US" dirty="0"/>
              <a:t>.</a:t>
            </a:r>
            <a:endParaRPr lang="fa-IR" dirty="0"/>
          </a:p>
        </p:txBody>
      </p:sp>
      <p:sp>
        <p:nvSpPr>
          <p:cNvPr id="4" name="Footer Placeholder 3">
            <a:extLst>
              <a:ext uri="{FF2B5EF4-FFF2-40B4-BE49-F238E27FC236}">
                <a16:creationId xmlns:a16="http://schemas.microsoft.com/office/drawing/2014/main" id="{54B371EE-084D-A5B6-2118-746919593AC9}"/>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8159763A-8B88-D561-9F26-A9176624EC0D}"/>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34218706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7D12D-48F7-D11E-C133-5D5965474A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D17CC6-1EB1-C925-20F4-E221C70DB12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AD28BDC-781C-8F61-2AF9-4C6448E8FA6A}"/>
              </a:ext>
            </a:extLst>
          </p:cNvPr>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dirty="0"/>
              <a:t>«</a:t>
            </a:r>
            <a:r>
              <a:rPr lang="en-US" dirty="0" err="1"/>
              <a:t>یکی</a:t>
            </a:r>
            <a:r>
              <a:rPr lang="en-US" dirty="0"/>
              <a:t> </a:t>
            </a:r>
            <a:r>
              <a:rPr lang="en-US" dirty="0" err="1"/>
              <a:t>از</a:t>
            </a:r>
            <a:r>
              <a:rPr lang="en-US" dirty="0"/>
              <a:t> </a:t>
            </a:r>
            <a:r>
              <a:rPr lang="en-US" dirty="0" err="1"/>
              <a:t>تفاوت‌های</a:t>
            </a:r>
            <a:r>
              <a:rPr lang="en-US" dirty="0"/>
              <a:t> </a:t>
            </a:r>
            <a:r>
              <a:rPr lang="en-US" dirty="0" err="1"/>
              <a:t>کلیدی</a:t>
            </a:r>
            <a:r>
              <a:rPr lang="en-US" dirty="0"/>
              <a:t> </a:t>
            </a:r>
            <a:r>
              <a:rPr lang="en-US" dirty="0" err="1"/>
              <a:t>بین</a:t>
            </a:r>
            <a:r>
              <a:rPr lang="en-US" dirty="0"/>
              <a:t> </a:t>
            </a:r>
            <a:r>
              <a:rPr lang="en-US" dirty="0" err="1"/>
              <a:t>کنترل</a:t>
            </a:r>
            <a:r>
              <a:rPr lang="en-US" dirty="0"/>
              <a:t> </a:t>
            </a:r>
            <a:r>
              <a:rPr lang="en-US" dirty="0" err="1"/>
              <a:t>بیماری</a:t>
            </a:r>
            <a:r>
              <a:rPr lang="en-US" dirty="0"/>
              <a:t> و </a:t>
            </a:r>
            <a:r>
              <a:rPr lang="en-US" dirty="0" err="1"/>
              <a:t>حذف</a:t>
            </a:r>
            <a:r>
              <a:rPr lang="en-US" dirty="0"/>
              <a:t> </a:t>
            </a:r>
            <a:r>
              <a:rPr lang="en-US" dirty="0" err="1"/>
              <a:t>پایدار</a:t>
            </a:r>
            <a:r>
              <a:rPr lang="en-US" dirty="0"/>
              <a:t>، </a:t>
            </a:r>
            <a:r>
              <a:rPr lang="en-US" dirty="0" err="1"/>
              <a:t>توجه</a:t>
            </a:r>
            <a:r>
              <a:rPr lang="en-US" dirty="0"/>
              <a:t> </a:t>
            </a:r>
            <a:r>
              <a:rPr lang="en-US" dirty="0" err="1"/>
              <a:t>به</a:t>
            </a:r>
            <a:r>
              <a:rPr lang="en-US" dirty="0"/>
              <a:t> </a:t>
            </a:r>
            <a:r>
              <a:rPr lang="en-US" dirty="0" err="1"/>
              <a:t>مخازن</a:t>
            </a:r>
            <a:r>
              <a:rPr lang="en-US" dirty="0"/>
              <a:t> </a:t>
            </a:r>
            <a:r>
              <a:rPr lang="en-US" dirty="0" err="1"/>
              <a:t>است</a:t>
            </a:r>
            <a:r>
              <a:rPr lang="en-US" dirty="0"/>
              <a:t>. </a:t>
            </a:r>
            <a:r>
              <a:rPr lang="en-US" dirty="0" err="1"/>
              <a:t>اگر</a:t>
            </a:r>
            <a:r>
              <a:rPr lang="en-US" dirty="0"/>
              <a:t> </a:t>
            </a:r>
            <a:r>
              <a:rPr lang="en-US" dirty="0" err="1"/>
              <a:t>انتقال</a:t>
            </a:r>
            <a:r>
              <a:rPr lang="en-US" dirty="0"/>
              <a:t> </a:t>
            </a:r>
            <a:r>
              <a:rPr lang="en-US" dirty="0" err="1"/>
              <a:t>در</a:t>
            </a:r>
            <a:r>
              <a:rPr lang="en-US" dirty="0"/>
              <a:t> </a:t>
            </a:r>
            <a:r>
              <a:rPr lang="en-US" dirty="0" err="1"/>
              <a:t>برخی</a:t>
            </a:r>
            <a:r>
              <a:rPr lang="en-US" dirty="0"/>
              <a:t> </a:t>
            </a:r>
            <a:r>
              <a:rPr lang="en-US" dirty="0" err="1"/>
              <a:t>مناطق</a:t>
            </a:r>
            <a:r>
              <a:rPr lang="en-US" dirty="0"/>
              <a:t> </a:t>
            </a:r>
            <a:r>
              <a:rPr lang="en-US" dirty="0" err="1"/>
              <a:t>زئونوتیک</a:t>
            </a:r>
            <a:r>
              <a:rPr lang="en-US" dirty="0"/>
              <a:t> </a:t>
            </a:r>
            <a:r>
              <a:rPr lang="en-US" dirty="0" err="1"/>
              <a:t>باشد</a:t>
            </a:r>
            <a:r>
              <a:rPr lang="en-US" dirty="0"/>
              <a:t>، </a:t>
            </a:r>
            <a:r>
              <a:rPr lang="en-US" dirty="0" err="1"/>
              <a:t>کنترل</a:t>
            </a:r>
            <a:r>
              <a:rPr lang="en-US" dirty="0"/>
              <a:t> </a:t>
            </a:r>
            <a:r>
              <a:rPr lang="en-US" dirty="0" err="1"/>
              <a:t>صرفاً</a:t>
            </a:r>
            <a:r>
              <a:rPr lang="en-US" dirty="0"/>
              <a:t> </a:t>
            </a:r>
            <a:r>
              <a:rPr lang="en-US" dirty="0" err="1"/>
              <a:t>مبتنی</a:t>
            </a:r>
            <a:r>
              <a:rPr lang="en-US" dirty="0"/>
              <a:t> </a:t>
            </a:r>
            <a:r>
              <a:rPr lang="en-US" dirty="0" err="1"/>
              <a:t>بر</a:t>
            </a:r>
            <a:r>
              <a:rPr lang="en-US" dirty="0"/>
              <a:t> </a:t>
            </a:r>
            <a:r>
              <a:rPr lang="fa-IR" dirty="0"/>
              <a:t>درمان انسان به‌تنهایی </a:t>
            </a:r>
            <a:r>
              <a:rPr lang="en-US" dirty="0" err="1"/>
              <a:t>Tهرگز</a:t>
            </a:r>
            <a:r>
              <a:rPr lang="en-US" dirty="0"/>
              <a:t> </a:t>
            </a:r>
            <a:r>
              <a:rPr lang="en-US" dirty="0" err="1"/>
              <a:t>به</a:t>
            </a:r>
            <a:r>
              <a:rPr lang="en-US" dirty="0"/>
              <a:t> </a:t>
            </a:r>
            <a:r>
              <a:rPr lang="en-US" dirty="0" err="1"/>
              <a:t>حذف</a:t>
            </a:r>
            <a:r>
              <a:rPr lang="en-US" dirty="0"/>
              <a:t> </a:t>
            </a:r>
            <a:r>
              <a:rPr lang="en-US" dirty="0" err="1"/>
              <a:t>منجر</a:t>
            </a:r>
            <a:r>
              <a:rPr lang="en-US" dirty="0"/>
              <a:t> </a:t>
            </a:r>
            <a:r>
              <a:rPr lang="en-US" dirty="0" err="1"/>
              <a:t>نخواهد</a:t>
            </a:r>
            <a:r>
              <a:rPr lang="en-US" dirty="0"/>
              <a:t> </a:t>
            </a:r>
            <a:r>
              <a:rPr lang="en-US" dirty="0" err="1"/>
              <a:t>شد</a:t>
            </a:r>
            <a:r>
              <a:rPr lang="en-US" dirty="0"/>
              <a:t>. </a:t>
            </a:r>
            <a:r>
              <a:rPr lang="en-US" dirty="0" err="1"/>
              <a:t>این</a:t>
            </a:r>
            <a:r>
              <a:rPr lang="en-US" dirty="0"/>
              <a:t> </a:t>
            </a:r>
            <a:r>
              <a:rPr lang="en-US" dirty="0" err="1"/>
              <a:t>دقیقاً</a:t>
            </a:r>
            <a:r>
              <a:rPr lang="en-US" dirty="0"/>
              <a:t> </a:t>
            </a:r>
            <a:r>
              <a:rPr lang="en-US" dirty="0" err="1"/>
              <a:t>همان</a:t>
            </a:r>
            <a:r>
              <a:rPr lang="en-US" dirty="0"/>
              <a:t> </a:t>
            </a:r>
            <a:r>
              <a:rPr lang="en-US" dirty="0" err="1"/>
              <a:t>نقطه‌ای</a:t>
            </a:r>
            <a:r>
              <a:rPr lang="en-US" dirty="0"/>
              <a:t> </a:t>
            </a:r>
            <a:r>
              <a:rPr lang="en-US" dirty="0" err="1"/>
              <a:t>است</a:t>
            </a:r>
            <a:r>
              <a:rPr lang="en-US" dirty="0"/>
              <a:t> </a:t>
            </a:r>
            <a:r>
              <a:rPr lang="en-US" dirty="0" err="1"/>
              <a:t>که</a:t>
            </a:r>
            <a:r>
              <a:rPr lang="en-US" dirty="0"/>
              <a:t> </a:t>
            </a:r>
            <a:r>
              <a:rPr lang="en-US" dirty="0" err="1"/>
              <a:t>نقش</a:t>
            </a:r>
            <a:r>
              <a:rPr lang="en-US" dirty="0"/>
              <a:t> </a:t>
            </a:r>
            <a:r>
              <a:rPr lang="en-US" dirty="0" err="1"/>
              <a:t>دامپزشکی</a:t>
            </a:r>
            <a:r>
              <a:rPr lang="en-US" dirty="0"/>
              <a:t> و One Health </a:t>
            </a:r>
            <a:r>
              <a:rPr lang="en-US" dirty="0" err="1"/>
              <a:t>برجسته</a:t>
            </a:r>
            <a:r>
              <a:rPr lang="en-US" dirty="0"/>
              <a:t> </a:t>
            </a:r>
            <a:r>
              <a:rPr lang="en-US" dirty="0" err="1"/>
              <a:t>می‌شود</a:t>
            </a:r>
            <a:r>
              <a:rPr lang="en-US" dirty="0"/>
              <a:t>.»</a:t>
            </a:r>
            <a:endParaRPr lang="fa-IR" dirty="0"/>
          </a:p>
        </p:txBody>
      </p:sp>
      <p:sp>
        <p:nvSpPr>
          <p:cNvPr id="4" name="Footer Placeholder 3">
            <a:extLst>
              <a:ext uri="{FF2B5EF4-FFF2-40B4-BE49-F238E27FC236}">
                <a16:creationId xmlns:a16="http://schemas.microsoft.com/office/drawing/2014/main" id="{9EB667CC-763A-BF88-B3B2-01C47F888CF8}"/>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BB01E647-33B4-CBA3-8D96-DCBAC5FB4E0B}"/>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42230412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CB7DD-29CB-07E0-91B8-3962412768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E4AFFC-DFB3-27B3-E563-9150375FD08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1B841FF-A92A-D1BC-0675-D1541CBED926}"/>
              </a:ext>
            </a:extLst>
          </p:cNvPr>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fa-IR" dirty="0"/>
          </a:p>
        </p:txBody>
      </p:sp>
      <p:sp>
        <p:nvSpPr>
          <p:cNvPr id="4" name="Footer Placeholder 3">
            <a:extLst>
              <a:ext uri="{FF2B5EF4-FFF2-40B4-BE49-F238E27FC236}">
                <a16:creationId xmlns:a16="http://schemas.microsoft.com/office/drawing/2014/main" id="{5B56FC06-D52C-11D6-FC73-7CF9D253E77B}"/>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E303A516-68A0-AD66-C927-854995A9E93D}"/>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11379807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6218A-7398-1EEA-B569-447749035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B2FD0-BCC6-A7B9-C177-F79D4726E2D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2BF0530-EF26-3D8C-228E-06AAABA7067E}"/>
              </a:ext>
            </a:extLst>
          </p:cNvPr>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dirty="0"/>
              <a:t>در این مقاله، One Health یک شعار نیست؛ بلکه یک ضرورت اپیدمیولوژیک است. زمانی که بیماری هم ناقل دارد، هم مخزن حیوانی، و هم به شرایط محیطی و اجتماعی وابسته است، مداخله مؤثر ناگزیر باید از مرز سلامت انسانی فراتر برود</a:t>
            </a:r>
          </a:p>
        </p:txBody>
      </p:sp>
      <p:sp>
        <p:nvSpPr>
          <p:cNvPr id="4" name="Footer Placeholder 3">
            <a:extLst>
              <a:ext uri="{FF2B5EF4-FFF2-40B4-BE49-F238E27FC236}">
                <a16:creationId xmlns:a16="http://schemas.microsoft.com/office/drawing/2014/main" id="{83D9523B-F1A3-4943-B22A-165DB58BF1F9}"/>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7695C56F-FB82-15C8-8843-E05013CE9942}"/>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30503075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1D3B7-DA91-1B3B-F815-BE213876D7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F91116-6643-0C14-0601-E98716E4631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C8AC3DD-50CA-801F-9F8D-5368F2B37291}"/>
              </a:ext>
            </a:extLst>
          </p:cNvPr>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b="1" dirty="0" err="1">
                <a:cs typeface="B Nazanin" panose="00000400000000000000" pitchFamily="2" charset="-78"/>
              </a:rPr>
              <a:t>مدیریت</a:t>
            </a:r>
            <a:r>
              <a:rPr lang="en-US" b="1" dirty="0">
                <a:cs typeface="B Nazanin" panose="00000400000000000000" pitchFamily="2" charset="-78"/>
              </a:rPr>
              <a:t> </a:t>
            </a:r>
            <a:r>
              <a:rPr lang="en-US" b="1" dirty="0" err="1">
                <a:cs typeface="B Nazanin" panose="00000400000000000000" pitchFamily="2" charset="-78"/>
              </a:rPr>
              <a:t>بیماری</a:t>
            </a:r>
            <a:r>
              <a:rPr lang="en-US" b="1" dirty="0">
                <a:cs typeface="B Nazanin" panose="00000400000000000000" pitchFamily="2" charset="-78"/>
              </a:rPr>
              <a:t>:</a:t>
            </a:r>
            <a:r>
              <a:rPr lang="en-US" dirty="0">
                <a:cs typeface="B Nazanin" panose="00000400000000000000" pitchFamily="2" charset="-78"/>
              </a:rPr>
              <a:t> </a:t>
            </a:r>
            <a:r>
              <a:rPr lang="fa-IR" dirty="0"/>
              <a:t>تشخیص زودهنگام، درمان استاندارد و پیگیری. نکته کلیدی این است که بدون اتصال بالین به سامانه گزارش‌دهی، هم کم‌گزارشی داریم و هم مداخلات واکنشی می‌مانند. گلوگاه اصلی هم دسترسی ناپایدار به خدمات تشخیص و درمان، خصوصاً در مناطق روستایی و جنگ‌زده است</a:t>
            </a:r>
          </a:p>
        </p:txBody>
      </p:sp>
      <p:sp>
        <p:nvSpPr>
          <p:cNvPr id="4" name="Footer Placeholder 3">
            <a:extLst>
              <a:ext uri="{FF2B5EF4-FFF2-40B4-BE49-F238E27FC236}">
                <a16:creationId xmlns:a16="http://schemas.microsoft.com/office/drawing/2014/main" id="{CC7C8712-DEE9-BF47-5EB4-B92F2B953599}"/>
              </a:ext>
            </a:extLst>
          </p:cNvPr>
          <p:cNvSpPr>
            <a:spLocks noGrp="1"/>
          </p:cNvSpPr>
          <p:nvPr>
            <p:ph type="ftr"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a-IR" sz="1200" b="0" i="0" u="none" strike="noStrike" kern="1200" cap="none" spc="0" normalizeH="0" baseline="0" noProof="0" dirty="0">
              <a:ln>
                <a:noFill/>
              </a:ln>
              <a:solidFill>
                <a:prstClr val="black"/>
              </a:solidFill>
              <a:effectLst/>
              <a:uLnTx/>
              <a:uFillTx/>
              <a:latin typeface="Calibri" panose="020F0502020204030204"/>
              <a:ea typeface="+mn-ea"/>
              <a:cs typeface="B Tir" panose="00000400000000000000" pitchFamily="2" charset="-78"/>
            </a:endParaRPr>
          </a:p>
        </p:txBody>
      </p:sp>
      <p:sp>
        <p:nvSpPr>
          <p:cNvPr id="5" name="Header Placeholder 4">
            <a:extLst>
              <a:ext uri="{FF2B5EF4-FFF2-40B4-BE49-F238E27FC236}">
                <a16:creationId xmlns:a16="http://schemas.microsoft.com/office/drawing/2014/main" id="{0AD3EDFB-438F-AA09-EF2D-4B9517BB98F6}"/>
              </a:ext>
            </a:extLst>
          </p:cNvPr>
          <p:cNvSpPr>
            <a:spLocks noGrp="1"/>
          </p:cNvSpPr>
          <p:nvPr>
            <p:ph type="hdr" sz="quarter"/>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a-IR" sz="1200" b="0" i="0" u="none" strike="noStrike" kern="1200" cap="none" spc="0" normalizeH="0" baseline="0" noProof="0" dirty="0">
              <a:ln>
                <a:noFill/>
              </a:ln>
              <a:solidFill>
                <a:prstClr val="black"/>
              </a:solidFill>
              <a:effectLst/>
              <a:uLnTx/>
              <a:uFillTx/>
              <a:latin typeface="Calibri" panose="020F0502020204030204"/>
              <a:ea typeface="+mn-ea"/>
              <a:cs typeface="B Tir" panose="00000400000000000000" pitchFamily="2" charset="-78"/>
            </a:endParaRPr>
          </a:p>
        </p:txBody>
      </p:sp>
    </p:spTree>
    <p:extLst>
      <p:ext uri="{BB962C8B-B14F-4D97-AF65-F5344CB8AC3E}">
        <p14:creationId xmlns:p14="http://schemas.microsoft.com/office/powerpoint/2010/main" val="8217264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E6B5A-5526-4C61-B523-35BFD356E2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0C5B1E-3087-C703-ED54-8C39CE84380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A36A22F-F804-062C-A1B7-346024075BA2}"/>
              </a:ext>
            </a:extLst>
          </p:cNvPr>
          <p:cNvSpPr>
            <a:spLocks noGrp="1"/>
          </p:cNvSpPr>
          <p:nvPr>
            <p:ph type="body" idx="1"/>
          </p:nvPr>
        </p:nvSpPr>
        <p:spPr/>
        <p:txBody>
          <a:bodyPr/>
          <a:lstStyle/>
          <a:p>
            <a:pPr algn="r" rtl="1"/>
            <a:r>
              <a:rPr lang="fa-IR" dirty="0"/>
              <a:t>ر یمن، تکیه صرف بر گزارش‌دهی غیرفعال </a:t>
            </a:r>
            <a:r>
              <a:rPr lang="prs-AF" dirty="0"/>
              <a:t>ُ</a:t>
            </a:r>
            <a:r>
              <a:rPr lang="fa-IR" dirty="0"/>
              <a:t>باعث کم‌گزارشی، تأخیر و داده‌های ناقص می‌شود. بنابراین مقاله بر </a:t>
            </a:r>
            <a:r>
              <a:rPr lang="fa-IR" b="1" dirty="0"/>
              <a:t>نظام یکپارچه پایش</a:t>
            </a:r>
            <a:r>
              <a:rPr lang="fa-IR" dirty="0"/>
              <a:t> تأکید دارد: ترکیب پایش فعال/غیرفعال، ثبت دیجیتال سریع، ادغام داده‌های انسان–حیوان–محیط در چارچوب </a:t>
            </a:r>
            <a:r>
              <a:rPr lang="en-US" b="1" dirty="0"/>
              <a:t>One Health</a:t>
            </a:r>
            <a:r>
              <a:rPr lang="en-US" dirty="0"/>
              <a:t> </a:t>
            </a:r>
            <a:r>
              <a:rPr lang="fa-IR" dirty="0"/>
              <a:t>و پایش پشه‌خاکی با روش‌های مولکولی. هدف، شناسایی سریع کانون‌ها و اجرای مداخلات هدفمند است.</a:t>
            </a:r>
          </a:p>
        </p:txBody>
      </p:sp>
      <p:sp>
        <p:nvSpPr>
          <p:cNvPr id="4" name="Footer Placeholder 3">
            <a:extLst>
              <a:ext uri="{FF2B5EF4-FFF2-40B4-BE49-F238E27FC236}">
                <a16:creationId xmlns:a16="http://schemas.microsoft.com/office/drawing/2014/main" id="{78FEDA4A-6912-5F08-326D-700511541553}"/>
              </a:ext>
            </a:extLst>
          </p:cNvPr>
          <p:cNvSpPr>
            <a:spLocks noGrp="1"/>
          </p:cNvSpPr>
          <p:nvPr>
            <p:ph type="ftr"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a-IR" sz="1200" b="0" i="0" u="none" strike="noStrike" kern="1200" cap="none" spc="0" normalizeH="0" baseline="0" noProof="0" dirty="0">
              <a:ln>
                <a:noFill/>
              </a:ln>
              <a:solidFill>
                <a:prstClr val="black"/>
              </a:solidFill>
              <a:effectLst/>
              <a:uLnTx/>
              <a:uFillTx/>
              <a:latin typeface="Calibri" panose="020F0502020204030204"/>
              <a:ea typeface="+mn-ea"/>
              <a:cs typeface="B Tir" panose="00000400000000000000" pitchFamily="2" charset="-78"/>
            </a:endParaRPr>
          </a:p>
        </p:txBody>
      </p:sp>
      <p:sp>
        <p:nvSpPr>
          <p:cNvPr id="5" name="Header Placeholder 4">
            <a:extLst>
              <a:ext uri="{FF2B5EF4-FFF2-40B4-BE49-F238E27FC236}">
                <a16:creationId xmlns:a16="http://schemas.microsoft.com/office/drawing/2014/main" id="{5CF7A184-5A62-49C1-DC74-31C95C02477A}"/>
              </a:ext>
            </a:extLst>
          </p:cNvPr>
          <p:cNvSpPr>
            <a:spLocks noGrp="1"/>
          </p:cNvSpPr>
          <p:nvPr>
            <p:ph type="hdr" sz="quarter"/>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a-IR" sz="1200" b="0" i="0" u="none" strike="noStrike" kern="1200" cap="none" spc="0" normalizeH="0" baseline="0" noProof="0" dirty="0">
              <a:ln>
                <a:noFill/>
              </a:ln>
              <a:solidFill>
                <a:prstClr val="black"/>
              </a:solidFill>
              <a:effectLst/>
              <a:uLnTx/>
              <a:uFillTx/>
              <a:latin typeface="Calibri" panose="020F0502020204030204"/>
              <a:ea typeface="+mn-ea"/>
              <a:cs typeface="B Tir" panose="00000400000000000000" pitchFamily="2" charset="-78"/>
            </a:endParaRPr>
          </a:p>
        </p:txBody>
      </p:sp>
    </p:spTree>
    <p:extLst>
      <p:ext uri="{BB962C8B-B14F-4D97-AF65-F5344CB8AC3E}">
        <p14:creationId xmlns:p14="http://schemas.microsoft.com/office/powerpoint/2010/main" val="669638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D8BDC-A66E-104E-542A-61FC3A3153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1D4647-8A6F-2BA7-A8D7-4BA199CBFA6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A151AB3-4F38-FDE0-3AA0-AB5DB61300E9}"/>
              </a:ext>
            </a:extLst>
          </p:cNvPr>
          <p:cNvSpPr>
            <a:spLocks noGrp="1"/>
          </p:cNvSpPr>
          <p:nvPr>
            <p:ph type="body" idx="1"/>
          </p:nvPr>
        </p:nvSpPr>
        <p:spPr/>
        <p:txBody>
          <a:bodyPr/>
          <a:lstStyle/>
          <a:p>
            <a:pPr algn="r" rtl="1"/>
            <a:r>
              <a:rPr lang="prs-AF" dirty="0"/>
              <a:t>نویسمدگان به </a:t>
            </a:r>
            <a:r>
              <a:rPr lang="fa-IR" dirty="0"/>
              <a:t>نبودِ نقشه ملی و یکپارچه خطر لیشمانیوز در یمن اشاره </a:t>
            </a:r>
            <a:r>
              <a:rPr lang="prs-AF" dirty="0"/>
              <a:t>دارند</a:t>
            </a:r>
          </a:p>
          <a:p>
            <a:pPr marL="0" marR="0" lvl="0" indent="0" algn="r" defTabSz="914400" rtl="1" eaLnBrk="1" fontAlgn="auto" latinLnBrk="0" hangingPunct="1">
              <a:lnSpc>
                <a:spcPct val="100000"/>
              </a:lnSpc>
              <a:spcBef>
                <a:spcPts val="0"/>
              </a:spcBef>
              <a:spcAft>
                <a:spcPts val="0"/>
              </a:spcAft>
              <a:buClrTx/>
              <a:buSzTx/>
              <a:buFontTx/>
              <a:buNone/>
              <a:tabLst/>
              <a:defRPr/>
            </a:pPr>
            <a:r>
              <a:rPr lang="fa-IR" dirty="0"/>
              <a:t>برای تهیه نقشه قابل اعتماد، باید </a:t>
            </a:r>
            <a:r>
              <a:rPr lang="prs-AF" dirty="0"/>
              <a:t>لایه های بالینی</a:t>
            </a:r>
            <a:r>
              <a:rPr lang="fa-IR" dirty="0"/>
              <a:t>، گونه‌های انگل،، </a:t>
            </a:r>
            <a:r>
              <a:rPr lang="prs-AF" dirty="0"/>
              <a:t>اکولوژیک </a:t>
            </a:r>
            <a:r>
              <a:rPr lang="fa-IR" dirty="0">
                <a:cs typeface="B Nazanin" panose="00000400000000000000" pitchFamily="2" charset="-78"/>
              </a:rPr>
              <a:t>ادغام </a:t>
            </a:r>
            <a:r>
              <a:rPr lang="fa-IR" dirty="0"/>
              <a:t> شوند. </a:t>
            </a:r>
            <a:endParaRPr lang="prs-AF" dirty="0"/>
          </a:p>
          <a:p>
            <a:pPr marL="0" marR="0" lvl="0" indent="0" algn="r" defTabSz="914400" rtl="1" eaLnBrk="1" fontAlgn="auto" latinLnBrk="0" hangingPunct="1">
              <a:lnSpc>
                <a:spcPct val="100000"/>
              </a:lnSpc>
              <a:spcBef>
                <a:spcPts val="0"/>
              </a:spcBef>
              <a:spcAft>
                <a:spcPts val="0"/>
              </a:spcAft>
              <a:buClrTx/>
              <a:buSzTx/>
              <a:buFontTx/>
              <a:buNone/>
              <a:tabLst/>
              <a:defRPr/>
            </a:pPr>
            <a:r>
              <a:rPr lang="fa-IR" dirty="0"/>
              <a:t>همچنین </a:t>
            </a:r>
            <a:r>
              <a:rPr lang="fa-IR" dirty="0">
                <a:cs typeface="B Nazanin" panose="00000400000000000000" pitchFamily="2" charset="-78"/>
              </a:rPr>
              <a:t>زیرساخت‌های اجرایی </a:t>
            </a:r>
            <a:r>
              <a:rPr lang="prs-AF" dirty="0">
                <a:cs typeface="B Nazanin" panose="00000400000000000000" pitchFamily="2" charset="-78"/>
              </a:rPr>
              <a:t> ماننپ </a:t>
            </a:r>
            <a:r>
              <a:rPr lang="fa-IR" dirty="0"/>
              <a:t>غربالگری فعال و پیمایش‌های هدفمند، به‌ویژه در مناطق مشکوک، برای شناسایی موارد پنهان ضروری هستند.</a:t>
            </a:r>
          </a:p>
          <a:p>
            <a:pPr algn="r" rtl="1"/>
            <a:r>
              <a:rPr lang="fa-IR" dirty="0"/>
              <a:t>استفاده از </a:t>
            </a:r>
            <a:r>
              <a:rPr lang="fa-IR" b="1" dirty="0"/>
              <a:t>GIS</a:t>
            </a:r>
            <a:r>
              <a:rPr lang="fa-IR" dirty="0"/>
              <a:t> و مدل‌سازی فضایی–زمانی می‌تواند نقاط داغ را مشخص کرده و به تخصیص بهتر منابع و اجرای مداخلات هدفمند کمک کند.»</a:t>
            </a:r>
          </a:p>
        </p:txBody>
      </p:sp>
      <p:sp>
        <p:nvSpPr>
          <p:cNvPr id="4" name="Footer Placeholder 3">
            <a:extLst>
              <a:ext uri="{FF2B5EF4-FFF2-40B4-BE49-F238E27FC236}">
                <a16:creationId xmlns:a16="http://schemas.microsoft.com/office/drawing/2014/main" id="{9B553AD5-D11B-5B83-0E4D-BDA4264E01D9}"/>
              </a:ext>
            </a:extLst>
          </p:cNvPr>
          <p:cNvSpPr>
            <a:spLocks noGrp="1"/>
          </p:cNvSpPr>
          <p:nvPr>
            <p:ph type="ftr"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a-IR" sz="1200" b="0" i="0" u="none" strike="noStrike" kern="1200" cap="none" spc="0" normalizeH="0" baseline="0" noProof="0" dirty="0">
              <a:ln>
                <a:noFill/>
              </a:ln>
              <a:solidFill>
                <a:prstClr val="black"/>
              </a:solidFill>
              <a:effectLst/>
              <a:uLnTx/>
              <a:uFillTx/>
              <a:latin typeface="Calibri" panose="020F0502020204030204"/>
              <a:ea typeface="+mn-ea"/>
              <a:cs typeface="B Tir" panose="00000400000000000000" pitchFamily="2" charset="-78"/>
            </a:endParaRPr>
          </a:p>
        </p:txBody>
      </p:sp>
      <p:sp>
        <p:nvSpPr>
          <p:cNvPr id="5" name="Header Placeholder 4">
            <a:extLst>
              <a:ext uri="{FF2B5EF4-FFF2-40B4-BE49-F238E27FC236}">
                <a16:creationId xmlns:a16="http://schemas.microsoft.com/office/drawing/2014/main" id="{E8990233-839A-A857-5D03-6685C306BC5C}"/>
              </a:ext>
            </a:extLst>
          </p:cNvPr>
          <p:cNvSpPr>
            <a:spLocks noGrp="1"/>
          </p:cNvSpPr>
          <p:nvPr>
            <p:ph type="hdr" sz="quarter"/>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a-IR" sz="1200" b="0" i="0" u="none" strike="noStrike" kern="1200" cap="none" spc="0" normalizeH="0" baseline="0" noProof="0" dirty="0">
              <a:ln>
                <a:noFill/>
              </a:ln>
              <a:solidFill>
                <a:prstClr val="black"/>
              </a:solidFill>
              <a:effectLst/>
              <a:uLnTx/>
              <a:uFillTx/>
              <a:latin typeface="Calibri" panose="020F0502020204030204"/>
              <a:ea typeface="+mn-ea"/>
              <a:cs typeface="B Tir" panose="00000400000000000000" pitchFamily="2" charset="-78"/>
            </a:endParaRPr>
          </a:p>
        </p:txBody>
      </p:sp>
    </p:spTree>
    <p:extLst>
      <p:ext uri="{BB962C8B-B14F-4D97-AF65-F5344CB8AC3E}">
        <p14:creationId xmlns:p14="http://schemas.microsoft.com/office/powerpoint/2010/main" val="36695171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24751-17E3-DD7E-5396-9F7ED41C1E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27297B-75F3-3E07-7D82-17ED01FB6F2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69B7854-09CF-FB8B-76D3-411D3B82F34A}"/>
              </a:ext>
            </a:extLst>
          </p:cNvPr>
          <p:cNvSpPr>
            <a:spLocks noGrp="1"/>
          </p:cNvSpPr>
          <p:nvPr>
            <p:ph type="body" idx="1"/>
          </p:nvPr>
        </p:nvSpPr>
        <p:spPr/>
        <p:txBody>
          <a:bodyPr/>
          <a:lstStyle/>
          <a:p>
            <a:pPr algn="r" rtl="1"/>
            <a:r>
              <a:rPr lang="fa-IR" dirty="0"/>
              <a:t>کنترل لیشمانیوز صرفاً با درمان بالینی ممکن نیست و نیازمند مشارکت فعال جامعه است. با توجه به سطح پایین آگاهی عمومی (تنها ۱۴.۸٪ شناخت ناقل) و وجود انگ اجتماعی که منجر به پنهان‌کاری و تأخیر در درمان می‌شود، آموزش سلامت باید فراتر از اطلاع‌رسانی صرف باشد. استراتژی اصلی باید بر تغییر رفتارهای پیشگیرانه، کاهش انگ و اجرای برنامه‌های جامعه‌محورِ متناسب با فرهنگ محلی تمرکز کند.</a:t>
            </a:r>
          </a:p>
        </p:txBody>
      </p:sp>
      <p:sp>
        <p:nvSpPr>
          <p:cNvPr id="4" name="Footer Placeholder 3">
            <a:extLst>
              <a:ext uri="{FF2B5EF4-FFF2-40B4-BE49-F238E27FC236}">
                <a16:creationId xmlns:a16="http://schemas.microsoft.com/office/drawing/2014/main" id="{CBA9E9BE-DD19-6460-8AC3-70D08476D0DA}"/>
              </a:ext>
            </a:extLst>
          </p:cNvPr>
          <p:cNvSpPr>
            <a:spLocks noGrp="1"/>
          </p:cNvSpPr>
          <p:nvPr>
            <p:ph type="ftr"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a-IR" sz="1200" b="0" i="0" u="none" strike="noStrike" kern="1200" cap="none" spc="0" normalizeH="0" baseline="0" noProof="0" dirty="0">
              <a:ln>
                <a:noFill/>
              </a:ln>
              <a:solidFill>
                <a:prstClr val="black"/>
              </a:solidFill>
              <a:effectLst/>
              <a:uLnTx/>
              <a:uFillTx/>
              <a:latin typeface="Calibri" panose="020F0502020204030204"/>
              <a:ea typeface="+mn-ea"/>
              <a:cs typeface="B Tir" panose="00000400000000000000" pitchFamily="2" charset="-78"/>
            </a:endParaRPr>
          </a:p>
        </p:txBody>
      </p:sp>
      <p:sp>
        <p:nvSpPr>
          <p:cNvPr id="5" name="Header Placeholder 4">
            <a:extLst>
              <a:ext uri="{FF2B5EF4-FFF2-40B4-BE49-F238E27FC236}">
                <a16:creationId xmlns:a16="http://schemas.microsoft.com/office/drawing/2014/main" id="{24E97EA8-69C9-05D5-2EA1-126D7809CA43}"/>
              </a:ext>
            </a:extLst>
          </p:cNvPr>
          <p:cNvSpPr>
            <a:spLocks noGrp="1"/>
          </p:cNvSpPr>
          <p:nvPr>
            <p:ph type="hdr" sz="quarter"/>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a-IR" sz="1200" b="0" i="0" u="none" strike="noStrike" kern="1200" cap="none" spc="0" normalizeH="0" baseline="0" noProof="0" dirty="0">
              <a:ln>
                <a:noFill/>
              </a:ln>
              <a:solidFill>
                <a:prstClr val="black"/>
              </a:solidFill>
              <a:effectLst/>
              <a:uLnTx/>
              <a:uFillTx/>
              <a:latin typeface="Calibri" panose="020F0502020204030204"/>
              <a:ea typeface="+mn-ea"/>
              <a:cs typeface="B Tir" panose="00000400000000000000" pitchFamily="2" charset="-78"/>
            </a:endParaRPr>
          </a:p>
        </p:txBody>
      </p:sp>
    </p:spTree>
    <p:extLst>
      <p:ext uri="{BB962C8B-B14F-4D97-AF65-F5344CB8AC3E}">
        <p14:creationId xmlns:p14="http://schemas.microsoft.com/office/powerpoint/2010/main" val="26916193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4C24F-8A93-17A2-6205-243DB89B17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C0AC3C-9F06-9D19-9E25-6D3F8336509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B8DABAD-9E62-5900-DD3F-FB3933CB7D22}"/>
              </a:ext>
            </a:extLst>
          </p:cNvPr>
          <p:cNvSpPr>
            <a:spLocks noGrp="1"/>
          </p:cNvSpPr>
          <p:nvPr>
            <p:ph type="body" idx="1"/>
          </p:nvPr>
        </p:nvSpPr>
        <p:spPr/>
        <p:txBody>
          <a:bodyPr/>
          <a:lstStyle/>
          <a:p>
            <a:pPr algn="r" rtl="1"/>
            <a:r>
              <a:rPr lang="fa-IR" dirty="0"/>
              <a:t>«شناسایی دقیق مخازن حیوانی از شکاف‌های اصلی اپیدمیولوژیک در یمن است. </a:t>
            </a:r>
            <a:endParaRPr lang="prs-AF" dirty="0"/>
          </a:p>
          <a:p>
            <a:pPr algn="r" rtl="1"/>
            <a:r>
              <a:rPr lang="fa-IR" dirty="0"/>
              <a:t>صرفِ گزارش آنتی‌بادی یا </a:t>
            </a:r>
            <a:r>
              <a:rPr lang="en-US" dirty="0"/>
              <a:t>DNA </a:t>
            </a:r>
            <a:r>
              <a:rPr lang="fa-IR" dirty="0"/>
              <a:t>انگل در حیوانات، به معنای اثبات </a:t>
            </a:r>
            <a:r>
              <a:rPr lang="en-US" b="1" dirty="0"/>
              <a:t>Reservoir Competence</a:t>
            </a:r>
            <a:r>
              <a:rPr lang="en-US" dirty="0"/>
              <a:t> (</a:t>
            </a:r>
            <a:r>
              <a:rPr lang="fa-IR" dirty="0"/>
              <a:t>توانایی حفظ و انتقال انگل به پشه‌خاکی) نیست.</a:t>
            </a:r>
            <a:endParaRPr lang="prs-AF" dirty="0"/>
          </a:p>
          <a:p>
            <a:pPr algn="r" rtl="1"/>
            <a:r>
              <a:rPr lang="fa-IR" dirty="0"/>
              <a:t> بنابراین، اجرای هرگونه مداخله‌ای علیه مخازن، پیش از انجام مطالعات جامع اکولوژیک و انگل‌شناسی، فاقد پشتوانه علمی لازم است و تکمیل این حلقه برای تحقق عملی رویکرد </a:t>
            </a:r>
            <a:r>
              <a:rPr lang="en-US" b="1" dirty="0"/>
              <a:t>One Health</a:t>
            </a:r>
            <a:r>
              <a:rPr lang="en-US" dirty="0"/>
              <a:t> </a:t>
            </a:r>
            <a:r>
              <a:rPr lang="fa-IR" dirty="0"/>
              <a:t>ضروری است.</a:t>
            </a:r>
          </a:p>
        </p:txBody>
      </p:sp>
      <p:sp>
        <p:nvSpPr>
          <p:cNvPr id="4" name="Footer Placeholder 3">
            <a:extLst>
              <a:ext uri="{FF2B5EF4-FFF2-40B4-BE49-F238E27FC236}">
                <a16:creationId xmlns:a16="http://schemas.microsoft.com/office/drawing/2014/main" id="{FA03EB7C-6D3A-7F29-1C13-0C35910D44C3}"/>
              </a:ext>
            </a:extLst>
          </p:cNvPr>
          <p:cNvSpPr>
            <a:spLocks noGrp="1"/>
          </p:cNvSpPr>
          <p:nvPr>
            <p:ph type="ftr"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a-IR" sz="1200" b="0" i="0" u="none" strike="noStrike" kern="1200" cap="none" spc="0" normalizeH="0" baseline="0" noProof="0" dirty="0">
              <a:ln>
                <a:noFill/>
              </a:ln>
              <a:solidFill>
                <a:prstClr val="black"/>
              </a:solidFill>
              <a:effectLst/>
              <a:uLnTx/>
              <a:uFillTx/>
              <a:latin typeface="Calibri" panose="020F0502020204030204"/>
              <a:ea typeface="+mn-ea"/>
              <a:cs typeface="B Tir" panose="00000400000000000000" pitchFamily="2" charset="-78"/>
            </a:endParaRPr>
          </a:p>
        </p:txBody>
      </p:sp>
      <p:sp>
        <p:nvSpPr>
          <p:cNvPr id="5" name="Header Placeholder 4">
            <a:extLst>
              <a:ext uri="{FF2B5EF4-FFF2-40B4-BE49-F238E27FC236}">
                <a16:creationId xmlns:a16="http://schemas.microsoft.com/office/drawing/2014/main" id="{B3FB587A-5D44-F83C-49ED-B7D96872B291}"/>
              </a:ext>
            </a:extLst>
          </p:cNvPr>
          <p:cNvSpPr>
            <a:spLocks noGrp="1"/>
          </p:cNvSpPr>
          <p:nvPr>
            <p:ph type="hdr" sz="quarter"/>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a-IR" sz="1200" b="0" i="0" u="none" strike="noStrike" kern="1200" cap="none" spc="0" normalizeH="0" baseline="0" noProof="0" dirty="0">
              <a:ln>
                <a:noFill/>
              </a:ln>
              <a:solidFill>
                <a:prstClr val="black"/>
              </a:solidFill>
              <a:effectLst/>
              <a:uLnTx/>
              <a:uFillTx/>
              <a:latin typeface="Calibri" panose="020F0502020204030204"/>
              <a:ea typeface="+mn-ea"/>
              <a:cs typeface="B Tir" panose="00000400000000000000" pitchFamily="2" charset="-78"/>
            </a:endParaRPr>
          </a:p>
        </p:txBody>
      </p:sp>
    </p:spTree>
    <p:extLst>
      <p:ext uri="{BB962C8B-B14F-4D97-AF65-F5344CB8AC3E}">
        <p14:creationId xmlns:p14="http://schemas.microsoft.com/office/powerpoint/2010/main" val="7714131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DF031-596B-8113-0C62-AF71200814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9245AC-F5F9-1FEB-8BF7-43B560A3303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4F6C4D0-9D8E-B3D7-7392-2969AC6B9B7B}"/>
              </a:ext>
            </a:extLst>
          </p:cNvPr>
          <p:cNvSpPr>
            <a:spLocks noGrp="1"/>
          </p:cNvSpPr>
          <p:nvPr>
            <p:ph type="body" idx="1"/>
          </p:nvPr>
        </p:nvSpPr>
        <p:spPr/>
        <p:txBody>
          <a:bodyPr/>
          <a:lstStyle/>
          <a:p>
            <a:endParaRPr lang="fa-IR" dirty="0"/>
          </a:p>
        </p:txBody>
      </p:sp>
      <p:sp>
        <p:nvSpPr>
          <p:cNvPr id="4" name="Footer Placeholder 3">
            <a:extLst>
              <a:ext uri="{FF2B5EF4-FFF2-40B4-BE49-F238E27FC236}">
                <a16:creationId xmlns:a16="http://schemas.microsoft.com/office/drawing/2014/main" id="{992705FE-EF12-9F86-695B-67C38FF98682}"/>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086A3482-9DAE-10BB-383F-965AFEA7D53F}"/>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32590873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5"/>
          </p:nvPr>
        </p:nvSpPr>
        <p:spPr/>
        <p:txBody>
          <a:bodyPr/>
          <a:lstStyle/>
          <a:p>
            <a:fld id="{C50E3DBA-874B-4AC0-93EB-5092F5907E34}" type="slidenum">
              <a:rPr lang="fa-IR" smtClean="0"/>
              <a:pPr/>
              <a:t>35</a:t>
            </a:fld>
            <a:endParaRPr lang="fa-IR" dirty="0"/>
          </a:p>
        </p:txBody>
      </p:sp>
      <p:sp>
        <p:nvSpPr>
          <p:cNvPr id="5" name="Footer Placeholder 4">
            <a:extLst>
              <a:ext uri="{FF2B5EF4-FFF2-40B4-BE49-F238E27FC236}">
                <a16:creationId xmlns:a16="http://schemas.microsoft.com/office/drawing/2014/main" id="{58E7740E-F769-7D40-EA69-E124BB6AE068}"/>
              </a:ext>
            </a:extLst>
          </p:cNvPr>
          <p:cNvSpPr>
            <a:spLocks noGrp="1"/>
          </p:cNvSpPr>
          <p:nvPr>
            <p:ph type="ftr" sz="quarter" idx="4"/>
          </p:nvPr>
        </p:nvSpPr>
        <p:spPr/>
        <p:txBody>
          <a:bodyPr/>
          <a:lstStyle/>
          <a:p>
            <a:endParaRPr lang="fa-IR" dirty="0"/>
          </a:p>
        </p:txBody>
      </p:sp>
      <p:sp>
        <p:nvSpPr>
          <p:cNvPr id="6" name="Header Placeholder 5">
            <a:extLst>
              <a:ext uri="{FF2B5EF4-FFF2-40B4-BE49-F238E27FC236}">
                <a16:creationId xmlns:a16="http://schemas.microsoft.com/office/drawing/2014/main" id="{A41C2063-31A0-1BF9-F8DD-98A44E2A6260}"/>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25770941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dirty="0"/>
              <a:t>یکی از قوی‌ترین پیام‌های سیاستی مقاله این است که </a:t>
            </a:r>
            <a:r>
              <a:rPr lang="en-US" dirty="0"/>
              <a:t>intervention </a:t>
            </a:r>
            <a:r>
              <a:rPr lang="fa-IR" dirty="0"/>
              <a:t>باید متناسب با منطقه  باشد. در چرخه‌های</a:t>
            </a:r>
            <a:r>
              <a:rPr lang="en-US" dirty="0"/>
              <a:t>Anthroponotic، </a:t>
            </a:r>
            <a:r>
              <a:rPr lang="fa-IR" dirty="0"/>
              <a:t>قطع زنجیره از طریق تشخیص و درمان سریع موارد انسانی ممکن‌تر است؛ اما در چرخه‌های زئونوتیک، بدون توجه به ناقل و مخزن، کنترل پایدار حاصل نمی‌شود</a:t>
            </a:r>
          </a:p>
          <a:p>
            <a:pPr algn="r" rtl="1"/>
            <a:endParaRPr lang="en-US" dirty="0"/>
          </a:p>
        </p:txBody>
      </p:sp>
      <p:sp>
        <p:nvSpPr>
          <p:cNvPr id="4" name="Slide Number Placeholder 3"/>
          <p:cNvSpPr>
            <a:spLocks noGrp="1"/>
          </p:cNvSpPr>
          <p:nvPr>
            <p:ph type="sldNum" sz="quarter" idx="5"/>
          </p:nvPr>
        </p:nvSpPr>
        <p:spPr/>
        <p:txBody>
          <a:bodyPr/>
          <a:lstStyle/>
          <a:p>
            <a:fld id="{C50E3DBA-874B-4AC0-93EB-5092F5907E34}" type="slidenum">
              <a:rPr lang="fa-IR" smtClean="0"/>
              <a:pPr/>
              <a:t>36</a:t>
            </a:fld>
            <a:endParaRPr lang="fa-IR" dirty="0"/>
          </a:p>
        </p:txBody>
      </p:sp>
      <p:sp>
        <p:nvSpPr>
          <p:cNvPr id="5" name="Footer Placeholder 4">
            <a:extLst>
              <a:ext uri="{FF2B5EF4-FFF2-40B4-BE49-F238E27FC236}">
                <a16:creationId xmlns:a16="http://schemas.microsoft.com/office/drawing/2014/main" id="{D91D5287-013C-96A9-1F46-434AB6498D64}"/>
              </a:ext>
            </a:extLst>
          </p:cNvPr>
          <p:cNvSpPr>
            <a:spLocks noGrp="1"/>
          </p:cNvSpPr>
          <p:nvPr>
            <p:ph type="ftr" sz="quarter" idx="4"/>
          </p:nvPr>
        </p:nvSpPr>
        <p:spPr/>
        <p:txBody>
          <a:bodyPr/>
          <a:lstStyle/>
          <a:p>
            <a:endParaRPr lang="fa-IR" dirty="0"/>
          </a:p>
        </p:txBody>
      </p:sp>
      <p:sp>
        <p:nvSpPr>
          <p:cNvPr id="6" name="Header Placeholder 5">
            <a:extLst>
              <a:ext uri="{FF2B5EF4-FFF2-40B4-BE49-F238E27FC236}">
                <a16:creationId xmlns:a16="http://schemas.microsoft.com/office/drawing/2014/main" id="{5785862D-2987-228C-C2F6-FE7D1C624CC8}"/>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28095573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D054B-E24E-67B8-74E3-E5341FD85C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51BC61-2359-A8A0-3304-612BD9D1F55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C07ED6C-E390-386D-0A41-2C9DAF82F6F6}"/>
              </a:ext>
            </a:extLst>
          </p:cNvPr>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dirty="0"/>
              <a:t>«این اسلاید، قلب کاربردی مقاله است. نویسندگان یک بسته مداخله‌ای پیشنهاد می‌کنند که از surveillance شروع می‌شود و تا مشارکت جامعه و هماهنگی نهادی ادامه می‌یابد. نکته مهم این است که این اجزا مستقل از هم نیستند، بلکه باید به‌صورت یک سیستم عمل کنند</a:t>
            </a:r>
          </a:p>
        </p:txBody>
      </p:sp>
      <p:sp>
        <p:nvSpPr>
          <p:cNvPr id="4" name="Footer Placeholder 3">
            <a:extLst>
              <a:ext uri="{FF2B5EF4-FFF2-40B4-BE49-F238E27FC236}">
                <a16:creationId xmlns:a16="http://schemas.microsoft.com/office/drawing/2014/main" id="{84E7CBE0-A241-31EC-D18B-BEE815AAEE89}"/>
              </a:ext>
            </a:extLst>
          </p:cNvPr>
          <p:cNvSpPr>
            <a:spLocks noGrp="1"/>
          </p:cNvSpPr>
          <p:nvPr>
            <p:ph type="ftr" sz="quarter" idx="4"/>
          </p:nvPr>
        </p:nvSpPr>
        <p:spPr/>
        <p:txBody>
          <a:bodyPr/>
          <a:lstStyle/>
          <a:p>
            <a:endParaRPr lang="fa-IR" dirty="0"/>
          </a:p>
        </p:txBody>
      </p:sp>
      <p:sp>
        <p:nvSpPr>
          <p:cNvPr id="5" name="Header Placeholder 4">
            <a:extLst>
              <a:ext uri="{FF2B5EF4-FFF2-40B4-BE49-F238E27FC236}">
                <a16:creationId xmlns:a16="http://schemas.microsoft.com/office/drawing/2014/main" id="{CE45EC55-FDDD-0BB0-D3B5-C39A84E90CC1}"/>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32827903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0" fontAlgn="base" latinLnBrk="0" hangingPunct="0">
              <a:lnSpc>
                <a:spcPct val="100000"/>
              </a:lnSpc>
              <a:spcBef>
                <a:spcPct val="0"/>
              </a:spcBef>
              <a:spcAft>
                <a:spcPct val="0"/>
              </a:spcAft>
              <a:buClrTx/>
              <a:buSzTx/>
              <a:buFontTx/>
              <a:buChar char="•"/>
              <a:tabLst/>
            </a:pPr>
            <a:r>
              <a:rPr lang="fa-IR" dirty="0"/>
              <a:t>پیام اصلی این مقاله آن است که لیشمانیوز در یمن فقط یک مسئله بالینی نیست، بلکه یک چالش چندبُعدی سلامت عمومی است. درمان بیماران انسانی به‌تنهایی برای کنترل پایدار کافی نیست و پاسخ مؤثر، به مداخله هم‌زمان در حوزه انسان، ناقل، مخ</a:t>
            </a:r>
            <a:endParaRPr lang="prs-AF" dirty="0"/>
          </a:p>
          <a:p>
            <a:pPr marL="0" marR="0" lvl="0" indent="0" algn="r" defTabSz="914400" rtl="1" eaLnBrk="0" fontAlgn="base" latinLnBrk="0" hangingPunct="0">
              <a:lnSpc>
                <a:spcPct val="100000"/>
              </a:lnSpc>
              <a:spcBef>
                <a:spcPct val="0"/>
              </a:spcBef>
              <a:spcAft>
                <a:spcPct val="0"/>
              </a:spcAft>
              <a:buClrTx/>
              <a:buSzTx/>
              <a:buFontTx/>
              <a:buChar char="•"/>
              <a:tabLst/>
            </a:pPr>
            <a:r>
              <a:rPr lang="fa-IR" dirty="0"/>
              <a:t>زن، محیط و جامعه نیاز دارد. بنابراین، رویکرد </a:t>
            </a:r>
            <a:r>
              <a:rPr lang="en-US" dirty="0"/>
              <a:t>One Health </a:t>
            </a:r>
            <a:r>
              <a:rPr lang="fa-IR" dirty="0"/>
              <a:t>در یمن یک ضرورت راهبردی است.»</a:t>
            </a:r>
            <a:endParaRPr lang="prs-AF" dirty="0"/>
          </a:p>
          <a:p>
            <a:pPr marL="0" marR="0" lvl="0" indent="0" algn="r" defTabSz="914400" rtl="1" eaLnBrk="0" fontAlgn="base" latinLnBrk="0" hangingPunct="0">
              <a:lnSpc>
                <a:spcPct val="100000"/>
              </a:lnSpc>
              <a:spcBef>
                <a:spcPct val="0"/>
              </a:spcBef>
              <a:spcAft>
                <a:spcPct val="0"/>
              </a:spcAft>
              <a:buClrTx/>
              <a:buSzTx/>
              <a:buFontTx/>
              <a:buChar char="•"/>
              <a:tabLst/>
            </a:pPr>
            <a:r>
              <a:rPr lang="fa-IR" dirty="0"/>
              <a:t>با توجه به شرایط کنونی یمن، حذف لیشمانیوز در حال حاضر بیش از آن‌که یک واقعیت باشد، همچنان یک آرزو است</a:t>
            </a:r>
          </a:p>
        </p:txBody>
      </p:sp>
      <p:sp>
        <p:nvSpPr>
          <p:cNvPr id="4" name="Slide Number Placeholder 3"/>
          <p:cNvSpPr>
            <a:spLocks noGrp="1"/>
          </p:cNvSpPr>
          <p:nvPr>
            <p:ph type="sldNum" sz="quarter" idx="5"/>
          </p:nvPr>
        </p:nvSpPr>
        <p:spPr/>
        <p:txBody>
          <a:bodyPr/>
          <a:lstStyle/>
          <a:p>
            <a:fld id="{C50E3DBA-874B-4AC0-93EB-5092F5907E34}" type="slidenum">
              <a:rPr lang="fa-IR" smtClean="0"/>
              <a:t>38</a:t>
            </a:fld>
            <a:endParaRPr lang="fa-IR" dirty="0"/>
          </a:p>
        </p:txBody>
      </p:sp>
      <p:sp>
        <p:nvSpPr>
          <p:cNvPr id="5" name="Footer Placeholder 4">
            <a:extLst>
              <a:ext uri="{FF2B5EF4-FFF2-40B4-BE49-F238E27FC236}">
                <a16:creationId xmlns:a16="http://schemas.microsoft.com/office/drawing/2014/main" id="{15B3D271-8220-A5DF-B691-14716C5A5072}"/>
              </a:ext>
            </a:extLst>
          </p:cNvPr>
          <p:cNvSpPr>
            <a:spLocks noGrp="1"/>
          </p:cNvSpPr>
          <p:nvPr>
            <p:ph type="ftr" sz="quarter" idx="4"/>
          </p:nvPr>
        </p:nvSpPr>
        <p:spPr/>
        <p:txBody>
          <a:bodyPr/>
          <a:lstStyle/>
          <a:p>
            <a:endParaRPr lang="fa-IR" dirty="0"/>
          </a:p>
        </p:txBody>
      </p:sp>
      <p:sp>
        <p:nvSpPr>
          <p:cNvPr id="6" name="Header Placeholder 5">
            <a:extLst>
              <a:ext uri="{FF2B5EF4-FFF2-40B4-BE49-F238E27FC236}">
                <a16:creationId xmlns:a16="http://schemas.microsoft.com/office/drawing/2014/main" id="{67326431-D861-F2FA-163B-13481F2D81A8}"/>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19771200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5"/>
          </p:nvPr>
        </p:nvSpPr>
        <p:spPr/>
        <p:txBody>
          <a:bodyPr/>
          <a:lstStyle/>
          <a:p>
            <a:fld id="{C50E3DBA-874B-4AC0-93EB-5092F5907E34}" type="slidenum">
              <a:rPr lang="fa-IR" smtClean="0"/>
              <a:t>40</a:t>
            </a:fld>
            <a:endParaRPr lang="fa-IR" dirty="0"/>
          </a:p>
        </p:txBody>
      </p:sp>
      <p:sp>
        <p:nvSpPr>
          <p:cNvPr id="5" name="Footer Placeholder 4">
            <a:extLst>
              <a:ext uri="{FF2B5EF4-FFF2-40B4-BE49-F238E27FC236}">
                <a16:creationId xmlns:a16="http://schemas.microsoft.com/office/drawing/2014/main" id="{204899FE-DFE4-7300-5AC8-7FDAD6CC6689}"/>
              </a:ext>
            </a:extLst>
          </p:cNvPr>
          <p:cNvSpPr>
            <a:spLocks noGrp="1"/>
          </p:cNvSpPr>
          <p:nvPr>
            <p:ph type="ftr" sz="quarter" idx="4"/>
          </p:nvPr>
        </p:nvSpPr>
        <p:spPr/>
        <p:txBody>
          <a:bodyPr/>
          <a:lstStyle/>
          <a:p>
            <a:endParaRPr lang="fa-IR" dirty="0"/>
          </a:p>
        </p:txBody>
      </p:sp>
      <p:sp>
        <p:nvSpPr>
          <p:cNvPr id="6" name="Header Placeholder 5">
            <a:extLst>
              <a:ext uri="{FF2B5EF4-FFF2-40B4-BE49-F238E27FC236}">
                <a16:creationId xmlns:a16="http://schemas.microsoft.com/office/drawing/2014/main" id="{0F086E04-1D1D-7FF1-12A8-0384B896E719}"/>
              </a:ext>
            </a:extLst>
          </p:cNvPr>
          <p:cNvSpPr>
            <a:spLocks noGrp="1"/>
          </p:cNvSpPr>
          <p:nvPr>
            <p:ph type="hdr" sz="quarter"/>
          </p:nvPr>
        </p:nvSpPr>
        <p:spPr/>
        <p:txBody>
          <a:bodyPr/>
          <a:lstStyle/>
          <a:p>
            <a:endParaRPr lang="fa-IR" dirty="0"/>
          </a:p>
        </p:txBody>
      </p:sp>
    </p:spTree>
    <p:extLst>
      <p:ext uri="{BB962C8B-B14F-4D97-AF65-F5344CB8AC3E}">
        <p14:creationId xmlns:p14="http://schemas.microsoft.com/office/powerpoint/2010/main" val="592499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D61B5-206E-4659-ACEE-D063E19A05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a-IR"/>
          </a:p>
        </p:txBody>
      </p:sp>
      <p:sp>
        <p:nvSpPr>
          <p:cNvPr id="3" name="Subtitle 2">
            <a:extLst>
              <a:ext uri="{FF2B5EF4-FFF2-40B4-BE49-F238E27FC236}">
                <a16:creationId xmlns:a16="http://schemas.microsoft.com/office/drawing/2014/main" id="{57CD1037-4886-40C8-835E-412FD38FAE2A}"/>
              </a:ext>
            </a:extLst>
          </p:cNvPr>
          <p:cNvSpPr>
            <a:spLocks noGrp="1"/>
          </p:cNvSpPr>
          <p:nvPr>
            <p:ph type="subTitle" idx="1"/>
          </p:nvPr>
        </p:nvSpPr>
        <p:spPr>
          <a:xfrm>
            <a:off x="1524000" y="3602038"/>
            <a:ext cx="9144000" cy="1655762"/>
          </a:xfrm>
        </p:spPr>
        <p:txBody>
          <a:bodyPr/>
          <a:lstStyle>
            <a:lvl1pPr marL="0" indent="0" algn="ctr">
              <a:buNone/>
              <a:defRPr sz="2400">
                <a:cs typeface="B Tir" panose="00000400000000000000" pitchFamily="2" charset="-7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fa-IR" dirty="0"/>
          </a:p>
        </p:txBody>
      </p:sp>
      <p:sp>
        <p:nvSpPr>
          <p:cNvPr id="4" name="Date Placeholder 3">
            <a:extLst>
              <a:ext uri="{FF2B5EF4-FFF2-40B4-BE49-F238E27FC236}">
                <a16:creationId xmlns:a16="http://schemas.microsoft.com/office/drawing/2014/main" id="{4FC7A575-B639-48D5-9FE4-93B64DC630C8}"/>
              </a:ext>
            </a:extLst>
          </p:cNvPr>
          <p:cNvSpPr>
            <a:spLocks noGrp="1"/>
          </p:cNvSpPr>
          <p:nvPr>
            <p:ph type="dt" sz="half" idx="10"/>
          </p:nvPr>
        </p:nvSpPr>
        <p:spPr/>
        <p:txBody>
          <a:bodyPr/>
          <a:lstStyle>
            <a:lvl1pPr>
              <a:defRPr/>
            </a:lvl1pPr>
          </a:lstStyle>
          <a:p>
            <a:fld id="{EE6CA74D-4C09-4F31-B3E2-CCC108507E28}" type="datetime8">
              <a:rPr lang="fa-IR" smtClean="0"/>
              <a:t>18 اوت 26</a:t>
            </a:fld>
            <a:endParaRPr lang="fa-IR" dirty="0"/>
          </a:p>
        </p:txBody>
      </p:sp>
      <p:sp>
        <p:nvSpPr>
          <p:cNvPr id="5" name="Footer Placeholder 4">
            <a:extLst>
              <a:ext uri="{FF2B5EF4-FFF2-40B4-BE49-F238E27FC236}">
                <a16:creationId xmlns:a16="http://schemas.microsoft.com/office/drawing/2014/main" id="{A81D5A32-039F-404C-9B8D-B73724418368}"/>
              </a:ext>
            </a:extLst>
          </p:cNvPr>
          <p:cNvSpPr>
            <a:spLocks noGrp="1"/>
          </p:cNvSpPr>
          <p:nvPr>
            <p:ph type="ftr" sz="quarter" idx="11"/>
          </p:nvPr>
        </p:nvSpPr>
        <p:spPr/>
        <p:txBody>
          <a:bodyPr/>
          <a:lstStyle>
            <a:lvl1pPr>
              <a:defRPr/>
            </a:lvl1pPr>
          </a:lstStyle>
          <a:p>
            <a:endParaRPr lang="fa-IR" dirty="0"/>
          </a:p>
        </p:txBody>
      </p:sp>
      <p:sp>
        <p:nvSpPr>
          <p:cNvPr id="6" name="Slide Number Placeholder 5">
            <a:extLst>
              <a:ext uri="{FF2B5EF4-FFF2-40B4-BE49-F238E27FC236}">
                <a16:creationId xmlns:a16="http://schemas.microsoft.com/office/drawing/2014/main" id="{AA1EF0DE-B59B-46D7-950C-97EA8D936AE2}"/>
              </a:ext>
            </a:extLst>
          </p:cNvPr>
          <p:cNvSpPr>
            <a:spLocks noGrp="1"/>
          </p:cNvSpPr>
          <p:nvPr>
            <p:ph type="sldNum" sz="quarter" idx="12"/>
          </p:nvPr>
        </p:nvSpPr>
        <p:spPr/>
        <p:txBody>
          <a:bodyPr/>
          <a:lstStyle>
            <a:lvl1pPr>
              <a:defRPr/>
            </a:lvl1pPr>
          </a:lstStyle>
          <a:p>
            <a:fld id="{EE33C7F8-D8E1-4961-B70B-472B6A48943E}" type="slidenum">
              <a:rPr lang="fa-IR" smtClean="0"/>
              <a:pPr/>
              <a:t>‹#›</a:t>
            </a:fld>
            <a:endParaRPr lang="fa-IR" dirty="0"/>
          </a:p>
        </p:txBody>
      </p:sp>
    </p:spTree>
    <p:extLst>
      <p:ext uri="{BB962C8B-B14F-4D97-AF65-F5344CB8AC3E}">
        <p14:creationId xmlns:p14="http://schemas.microsoft.com/office/powerpoint/2010/main" val="123685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A959B-448E-4C1D-A528-BEB45C65D0E8}"/>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id="{D142E2B6-44B2-468D-BC56-5CF04FF4C05C}"/>
              </a:ext>
            </a:extLst>
          </p:cNvPr>
          <p:cNvSpPr>
            <a:spLocks noGrp="1"/>
          </p:cNvSpPr>
          <p:nvPr>
            <p:ph idx="1"/>
          </p:nvPr>
        </p:nvSpPr>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a-IR" dirty="0"/>
          </a:p>
        </p:txBody>
      </p:sp>
      <p:sp>
        <p:nvSpPr>
          <p:cNvPr id="4" name="Date Placeholder 3">
            <a:extLst>
              <a:ext uri="{FF2B5EF4-FFF2-40B4-BE49-F238E27FC236}">
                <a16:creationId xmlns:a16="http://schemas.microsoft.com/office/drawing/2014/main" id="{BE4A708F-5112-4144-BDAB-6CB38CAE9039}"/>
              </a:ext>
            </a:extLst>
          </p:cNvPr>
          <p:cNvSpPr>
            <a:spLocks noGrp="1"/>
          </p:cNvSpPr>
          <p:nvPr>
            <p:ph type="dt" sz="half" idx="10"/>
          </p:nvPr>
        </p:nvSpPr>
        <p:spPr/>
        <p:txBody>
          <a:bodyPr/>
          <a:lstStyle>
            <a:lvl1pPr>
              <a:defRPr/>
            </a:lvl1pPr>
          </a:lstStyle>
          <a:p>
            <a:fld id="{9032E390-8A97-4B63-A21E-AF227BF9D411}" type="datetime8">
              <a:rPr lang="fa-IR" smtClean="0"/>
              <a:t>18 اوت 26</a:t>
            </a:fld>
            <a:endParaRPr lang="fa-IR" dirty="0"/>
          </a:p>
        </p:txBody>
      </p:sp>
      <p:sp>
        <p:nvSpPr>
          <p:cNvPr id="5" name="Footer Placeholder 4">
            <a:extLst>
              <a:ext uri="{FF2B5EF4-FFF2-40B4-BE49-F238E27FC236}">
                <a16:creationId xmlns:a16="http://schemas.microsoft.com/office/drawing/2014/main" id="{A1D1A42E-8A5A-4C7C-BFA4-9BC66EF0C7D2}"/>
              </a:ext>
            </a:extLst>
          </p:cNvPr>
          <p:cNvSpPr>
            <a:spLocks noGrp="1"/>
          </p:cNvSpPr>
          <p:nvPr>
            <p:ph type="ftr" sz="quarter" idx="11"/>
          </p:nvPr>
        </p:nvSpPr>
        <p:spPr/>
        <p:txBody>
          <a:bodyPr/>
          <a:lstStyle>
            <a:lvl1pPr>
              <a:defRPr/>
            </a:lvl1pPr>
          </a:lstStyle>
          <a:p>
            <a:endParaRPr lang="fa-IR" dirty="0"/>
          </a:p>
        </p:txBody>
      </p:sp>
      <p:sp>
        <p:nvSpPr>
          <p:cNvPr id="6" name="Slide Number Placeholder 5">
            <a:extLst>
              <a:ext uri="{FF2B5EF4-FFF2-40B4-BE49-F238E27FC236}">
                <a16:creationId xmlns:a16="http://schemas.microsoft.com/office/drawing/2014/main" id="{F5B44BE1-12F1-40C0-9268-AAFE9E7EA15E}"/>
              </a:ext>
            </a:extLst>
          </p:cNvPr>
          <p:cNvSpPr>
            <a:spLocks noGrp="1"/>
          </p:cNvSpPr>
          <p:nvPr>
            <p:ph type="sldNum" sz="quarter" idx="12"/>
          </p:nvPr>
        </p:nvSpPr>
        <p:spPr/>
        <p:txBody>
          <a:bodyPr/>
          <a:lstStyle>
            <a:lvl1pPr>
              <a:defRPr/>
            </a:lvl1pPr>
          </a:lstStyle>
          <a:p>
            <a:fld id="{EE33C7F8-D8E1-4961-B70B-472B6A48943E}" type="slidenum">
              <a:rPr lang="fa-IR" smtClean="0"/>
              <a:pPr/>
              <a:t>‹#›</a:t>
            </a:fld>
            <a:endParaRPr lang="fa-IR" dirty="0"/>
          </a:p>
        </p:txBody>
      </p:sp>
    </p:spTree>
    <p:extLst>
      <p:ext uri="{BB962C8B-B14F-4D97-AF65-F5344CB8AC3E}">
        <p14:creationId xmlns:p14="http://schemas.microsoft.com/office/powerpoint/2010/main" val="1461038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38C10-5AAB-4162-BACC-BFEE457604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a-IR"/>
          </a:p>
        </p:txBody>
      </p:sp>
      <p:sp>
        <p:nvSpPr>
          <p:cNvPr id="3" name="Text Placeholder 2">
            <a:extLst>
              <a:ext uri="{FF2B5EF4-FFF2-40B4-BE49-F238E27FC236}">
                <a16:creationId xmlns:a16="http://schemas.microsoft.com/office/drawing/2014/main" id="{9AFB26D0-3FDA-4480-9922-BB2CE2EFA6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F696CE64-D993-4CB9-BF55-3B2CBEF794D0}"/>
              </a:ext>
            </a:extLst>
          </p:cNvPr>
          <p:cNvSpPr>
            <a:spLocks noGrp="1"/>
          </p:cNvSpPr>
          <p:nvPr>
            <p:ph type="dt" sz="half" idx="10"/>
          </p:nvPr>
        </p:nvSpPr>
        <p:spPr/>
        <p:txBody>
          <a:bodyPr/>
          <a:lstStyle>
            <a:lvl1pPr>
              <a:defRPr/>
            </a:lvl1pPr>
          </a:lstStyle>
          <a:p>
            <a:fld id="{AD02AA69-ECAB-4158-B0CE-0249DD9CC92A}" type="datetime8">
              <a:rPr lang="fa-IR" smtClean="0"/>
              <a:t>18 اوت 26</a:t>
            </a:fld>
            <a:endParaRPr lang="fa-IR" dirty="0"/>
          </a:p>
        </p:txBody>
      </p:sp>
      <p:sp>
        <p:nvSpPr>
          <p:cNvPr id="5" name="Footer Placeholder 4">
            <a:extLst>
              <a:ext uri="{FF2B5EF4-FFF2-40B4-BE49-F238E27FC236}">
                <a16:creationId xmlns:a16="http://schemas.microsoft.com/office/drawing/2014/main" id="{846693BB-F88D-4F7C-9F5E-76FBF569A2D4}"/>
              </a:ext>
            </a:extLst>
          </p:cNvPr>
          <p:cNvSpPr>
            <a:spLocks noGrp="1"/>
          </p:cNvSpPr>
          <p:nvPr>
            <p:ph type="ftr" sz="quarter" idx="11"/>
          </p:nvPr>
        </p:nvSpPr>
        <p:spPr/>
        <p:txBody>
          <a:bodyPr/>
          <a:lstStyle>
            <a:lvl1pPr>
              <a:defRPr/>
            </a:lvl1pPr>
          </a:lstStyle>
          <a:p>
            <a:endParaRPr lang="fa-IR" dirty="0"/>
          </a:p>
        </p:txBody>
      </p:sp>
      <p:sp>
        <p:nvSpPr>
          <p:cNvPr id="6" name="Slide Number Placeholder 5">
            <a:extLst>
              <a:ext uri="{FF2B5EF4-FFF2-40B4-BE49-F238E27FC236}">
                <a16:creationId xmlns:a16="http://schemas.microsoft.com/office/drawing/2014/main" id="{4F4AE545-BCEF-4B84-8810-E1DD21D94EC9}"/>
              </a:ext>
            </a:extLst>
          </p:cNvPr>
          <p:cNvSpPr>
            <a:spLocks noGrp="1"/>
          </p:cNvSpPr>
          <p:nvPr>
            <p:ph type="sldNum" sz="quarter" idx="12"/>
          </p:nvPr>
        </p:nvSpPr>
        <p:spPr/>
        <p:txBody>
          <a:bodyPr/>
          <a:lstStyle>
            <a:lvl1pPr>
              <a:defRPr/>
            </a:lvl1pPr>
          </a:lstStyle>
          <a:p>
            <a:fld id="{EE33C7F8-D8E1-4961-B70B-472B6A48943E}" type="slidenum">
              <a:rPr lang="fa-IR" smtClean="0"/>
              <a:pPr/>
              <a:t>‹#›</a:t>
            </a:fld>
            <a:endParaRPr lang="fa-IR" dirty="0"/>
          </a:p>
        </p:txBody>
      </p:sp>
    </p:spTree>
    <p:extLst>
      <p:ext uri="{BB962C8B-B14F-4D97-AF65-F5344CB8AC3E}">
        <p14:creationId xmlns:p14="http://schemas.microsoft.com/office/powerpoint/2010/main" val="3053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B6440-36D1-4BEE-AA29-17C893B8958D}"/>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id="{84B7305A-1B17-4C25-84EC-820C71FE29E4}"/>
              </a:ext>
            </a:extLst>
          </p:cNvPr>
          <p:cNvSpPr>
            <a:spLocks noGrp="1"/>
          </p:cNvSpPr>
          <p:nvPr>
            <p:ph sz="half" idx="1"/>
          </p:nvPr>
        </p:nvSpPr>
        <p:spPr>
          <a:xfrm>
            <a:off x="838200" y="1825625"/>
            <a:ext cx="5181600" cy="4351338"/>
          </a:xfrm>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a-IR" dirty="0"/>
          </a:p>
        </p:txBody>
      </p:sp>
      <p:sp>
        <p:nvSpPr>
          <p:cNvPr id="4" name="Content Placeholder 3">
            <a:extLst>
              <a:ext uri="{FF2B5EF4-FFF2-40B4-BE49-F238E27FC236}">
                <a16:creationId xmlns:a16="http://schemas.microsoft.com/office/drawing/2014/main" id="{FA64900E-BDAF-46A3-9F76-20D4A1ECBDBD}"/>
              </a:ext>
            </a:extLst>
          </p:cNvPr>
          <p:cNvSpPr>
            <a:spLocks noGrp="1"/>
          </p:cNvSpPr>
          <p:nvPr>
            <p:ph sz="half" idx="2"/>
          </p:nvPr>
        </p:nvSpPr>
        <p:spPr>
          <a:xfrm>
            <a:off x="6172200" y="1825625"/>
            <a:ext cx="5181600" cy="4351338"/>
          </a:xfrm>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a-IR" dirty="0"/>
          </a:p>
        </p:txBody>
      </p:sp>
      <p:sp>
        <p:nvSpPr>
          <p:cNvPr id="5" name="Date Placeholder 4">
            <a:extLst>
              <a:ext uri="{FF2B5EF4-FFF2-40B4-BE49-F238E27FC236}">
                <a16:creationId xmlns:a16="http://schemas.microsoft.com/office/drawing/2014/main" id="{B5DEAEDD-049D-4F83-B6EE-6BDD707996AF}"/>
              </a:ext>
            </a:extLst>
          </p:cNvPr>
          <p:cNvSpPr>
            <a:spLocks noGrp="1"/>
          </p:cNvSpPr>
          <p:nvPr>
            <p:ph type="dt" sz="half" idx="10"/>
          </p:nvPr>
        </p:nvSpPr>
        <p:spPr/>
        <p:txBody>
          <a:bodyPr/>
          <a:lstStyle>
            <a:lvl1pPr>
              <a:defRPr/>
            </a:lvl1pPr>
          </a:lstStyle>
          <a:p>
            <a:fld id="{A45D4464-F8DD-4BAC-94E1-92E40F529EC6}" type="datetime8">
              <a:rPr lang="fa-IR" smtClean="0"/>
              <a:t>18 اوت 26</a:t>
            </a:fld>
            <a:endParaRPr lang="fa-IR" dirty="0"/>
          </a:p>
        </p:txBody>
      </p:sp>
      <p:sp>
        <p:nvSpPr>
          <p:cNvPr id="6" name="Footer Placeholder 5">
            <a:extLst>
              <a:ext uri="{FF2B5EF4-FFF2-40B4-BE49-F238E27FC236}">
                <a16:creationId xmlns:a16="http://schemas.microsoft.com/office/drawing/2014/main" id="{465933F5-E731-4740-A089-EA78801FD7D6}"/>
              </a:ext>
            </a:extLst>
          </p:cNvPr>
          <p:cNvSpPr>
            <a:spLocks noGrp="1"/>
          </p:cNvSpPr>
          <p:nvPr>
            <p:ph type="ftr" sz="quarter" idx="11"/>
          </p:nvPr>
        </p:nvSpPr>
        <p:spPr/>
        <p:txBody>
          <a:bodyPr/>
          <a:lstStyle>
            <a:lvl1pPr>
              <a:defRPr/>
            </a:lvl1pPr>
          </a:lstStyle>
          <a:p>
            <a:endParaRPr lang="fa-IR" dirty="0"/>
          </a:p>
        </p:txBody>
      </p:sp>
      <p:sp>
        <p:nvSpPr>
          <p:cNvPr id="7" name="Slide Number Placeholder 6">
            <a:extLst>
              <a:ext uri="{FF2B5EF4-FFF2-40B4-BE49-F238E27FC236}">
                <a16:creationId xmlns:a16="http://schemas.microsoft.com/office/drawing/2014/main" id="{51598352-39A9-4BB5-A1DA-D6EFFE71C922}"/>
              </a:ext>
            </a:extLst>
          </p:cNvPr>
          <p:cNvSpPr>
            <a:spLocks noGrp="1"/>
          </p:cNvSpPr>
          <p:nvPr>
            <p:ph type="sldNum" sz="quarter" idx="12"/>
          </p:nvPr>
        </p:nvSpPr>
        <p:spPr/>
        <p:txBody>
          <a:bodyPr/>
          <a:lstStyle>
            <a:lvl1pPr>
              <a:defRPr/>
            </a:lvl1pPr>
          </a:lstStyle>
          <a:p>
            <a:fld id="{EE33C7F8-D8E1-4961-B70B-472B6A48943E}" type="slidenum">
              <a:rPr lang="fa-IR" smtClean="0"/>
              <a:pPr/>
              <a:t>‹#›</a:t>
            </a:fld>
            <a:endParaRPr lang="fa-IR" dirty="0"/>
          </a:p>
        </p:txBody>
      </p:sp>
    </p:spTree>
    <p:extLst>
      <p:ext uri="{BB962C8B-B14F-4D97-AF65-F5344CB8AC3E}">
        <p14:creationId xmlns:p14="http://schemas.microsoft.com/office/powerpoint/2010/main" val="3003626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F3530-5F1B-4946-B683-7F2CE974C2F2}"/>
              </a:ext>
            </a:extLst>
          </p:cNvPr>
          <p:cNvSpPr>
            <a:spLocks noGrp="1"/>
          </p:cNvSpPr>
          <p:nvPr>
            <p:ph type="title"/>
          </p:nvPr>
        </p:nvSpPr>
        <p:spPr>
          <a:xfrm>
            <a:off x="839788" y="365125"/>
            <a:ext cx="10515600" cy="1325563"/>
          </a:xfrm>
        </p:spPr>
        <p:txBody>
          <a:bodyPr/>
          <a:lstStyle/>
          <a:p>
            <a:r>
              <a:rPr lang="en-US"/>
              <a:t>Click to edit Master title style</a:t>
            </a:r>
            <a:endParaRPr lang="fa-IR"/>
          </a:p>
        </p:txBody>
      </p:sp>
      <p:sp>
        <p:nvSpPr>
          <p:cNvPr id="3" name="Text Placeholder 2">
            <a:extLst>
              <a:ext uri="{FF2B5EF4-FFF2-40B4-BE49-F238E27FC236}">
                <a16:creationId xmlns:a16="http://schemas.microsoft.com/office/drawing/2014/main" id="{38D7F776-5FC7-48F1-B378-E8F98FAD3B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27D7552-56D2-45F5-BDB7-F0907DCAC8A1}"/>
              </a:ext>
            </a:extLst>
          </p:cNvPr>
          <p:cNvSpPr>
            <a:spLocks noGrp="1"/>
          </p:cNvSpPr>
          <p:nvPr>
            <p:ph sz="half" idx="2"/>
          </p:nvPr>
        </p:nvSpPr>
        <p:spPr>
          <a:xfrm>
            <a:off x="839788" y="2505075"/>
            <a:ext cx="5157787" cy="3684588"/>
          </a:xfrm>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a-IR" dirty="0"/>
          </a:p>
        </p:txBody>
      </p:sp>
      <p:sp>
        <p:nvSpPr>
          <p:cNvPr id="5" name="Text Placeholder 4">
            <a:extLst>
              <a:ext uri="{FF2B5EF4-FFF2-40B4-BE49-F238E27FC236}">
                <a16:creationId xmlns:a16="http://schemas.microsoft.com/office/drawing/2014/main" id="{AC9E616C-D3C6-49A5-ADA1-C83B8AA8CE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8C943DDE-B13F-4C29-97CC-C650BA229F9D}"/>
              </a:ext>
            </a:extLst>
          </p:cNvPr>
          <p:cNvSpPr>
            <a:spLocks noGrp="1"/>
          </p:cNvSpPr>
          <p:nvPr>
            <p:ph sz="quarter" idx="4"/>
          </p:nvPr>
        </p:nvSpPr>
        <p:spPr>
          <a:xfrm>
            <a:off x="6172200" y="2505075"/>
            <a:ext cx="5183188" cy="3684588"/>
          </a:xfrm>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a-IR" dirty="0"/>
          </a:p>
        </p:txBody>
      </p:sp>
      <p:sp>
        <p:nvSpPr>
          <p:cNvPr id="7" name="Date Placeholder 6">
            <a:extLst>
              <a:ext uri="{FF2B5EF4-FFF2-40B4-BE49-F238E27FC236}">
                <a16:creationId xmlns:a16="http://schemas.microsoft.com/office/drawing/2014/main" id="{F6ED7FE7-49F0-4200-831D-E785588F34BE}"/>
              </a:ext>
            </a:extLst>
          </p:cNvPr>
          <p:cNvSpPr>
            <a:spLocks noGrp="1"/>
          </p:cNvSpPr>
          <p:nvPr>
            <p:ph type="dt" sz="half" idx="10"/>
          </p:nvPr>
        </p:nvSpPr>
        <p:spPr/>
        <p:txBody>
          <a:bodyPr/>
          <a:lstStyle>
            <a:lvl1pPr>
              <a:defRPr/>
            </a:lvl1pPr>
          </a:lstStyle>
          <a:p>
            <a:fld id="{9784F7FB-3611-435A-B730-7A75CEE77A3F}" type="datetime8">
              <a:rPr lang="fa-IR" smtClean="0"/>
              <a:t>18 اوت 26</a:t>
            </a:fld>
            <a:endParaRPr lang="fa-IR" dirty="0"/>
          </a:p>
        </p:txBody>
      </p:sp>
      <p:sp>
        <p:nvSpPr>
          <p:cNvPr id="8" name="Footer Placeholder 7">
            <a:extLst>
              <a:ext uri="{FF2B5EF4-FFF2-40B4-BE49-F238E27FC236}">
                <a16:creationId xmlns:a16="http://schemas.microsoft.com/office/drawing/2014/main" id="{67362505-B957-492E-9DF7-8C635E629A89}"/>
              </a:ext>
            </a:extLst>
          </p:cNvPr>
          <p:cNvSpPr>
            <a:spLocks noGrp="1"/>
          </p:cNvSpPr>
          <p:nvPr>
            <p:ph type="ftr" sz="quarter" idx="11"/>
          </p:nvPr>
        </p:nvSpPr>
        <p:spPr/>
        <p:txBody>
          <a:bodyPr/>
          <a:lstStyle>
            <a:lvl1pPr>
              <a:defRPr/>
            </a:lvl1pPr>
          </a:lstStyle>
          <a:p>
            <a:endParaRPr lang="fa-IR" dirty="0"/>
          </a:p>
        </p:txBody>
      </p:sp>
      <p:sp>
        <p:nvSpPr>
          <p:cNvPr id="9" name="Slide Number Placeholder 8">
            <a:extLst>
              <a:ext uri="{FF2B5EF4-FFF2-40B4-BE49-F238E27FC236}">
                <a16:creationId xmlns:a16="http://schemas.microsoft.com/office/drawing/2014/main" id="{EB34143A-2F36-414A-8DEB-692747620421}"/>
              </a:ext>
            </a:extLst>
          </p:cNvPr>
          <p:cNvSpPr>
            <a:spLocks noGrp="1"/>
          </p:cNvSpPr>
          <p:nvPr>
            <p:ph type="sldNum" sz="quarter" idx="12"/>
          </p:nvPr>
        </p:nvSpPr>
        <p:spPr/>
        <p:txBody>
          <a:bodyPr/>
          <a:lstStyle>
            <a:lvl1pPr>
              <a:defRPr/>
            </a:lvl1pPr>
          </a:lstStyle>
          <a:p>
            <a:fld id="{EE33C7F8-D8E1-4961-B70B-472B6A48943E}" type="slidenum">
              <a:rPr lang="fa-IR" smtClean="0"/>
              <a:pPr/>
              <a:t>‹#›</a:t>
            </a:fld>
            <a:endParaRPr lang="fa-IR" dirty="0"/>
          </a:p>
        </p:txBody>
      </p:sp>
    </p:spTree>
    <p:extLst>
      <p:ext uri="{BB962C8B-B14F-4D97-AF65-F5344CB8AC3E}">
        <p14:creationId xmlns:p14="http://schemas.microsoft.com/office/powerpoint/2010/main" val="3143081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9DF43-33E9-4BEB-99C6-B2C5901E82B7}"/>
              </a:ext>
            </a:extLst>
          </p:cNvPr>
          <p:cNvSpPr>
            <a:spLocks noGrp="1"/>
          </p:cNvSpPr>
          <p:nvPr>
            <p:ph type="title"/>
          </p:nvPr>
        </p:nvSpPr>
        <p:spPr/>
        <p:txBody>
          <a:bodyPr/>
          <a:lstStyle/>
          <a:p>
            <a:r>
              <a:rPr lang="en-US"/>
              <a:t>Click to edit Master title style</a:t>
            </a:r>
            <a:endParaRPr lang="fa-IR"/>
          </a:p>
        </p:txBody>
      </p:sp>
      <p:sp>
        <p:nvSpPr>
          <p:cNvPr id="3" name="Date Placeholder 2">
            <a:extLst>
              <a:ext uri="{FF2B5EF4-FFF2-40B4-BE49-F238E27FC236}">
                <a16:creationId xmlns:a16="http://schemas.microsoft.com/office/drawing/2014/main" id="{3741BB1F-D081-49A2-BC09-5E62F6EF790E}"/>
              </a:ext>
            </a:extLst>
          </p:cNvPr>
          <p:cNvSpPr>
            <a:spLocks noGrp="1"/>
          </p:cNvSpPr>
          <p:nvPr>
            <p:ph type="dt" sz="half" idx="10"/>
          </p:nvPr>
        </p:nvSpPr>
        <p:spPr/>
        <p:txBody>
          <a:bodyPr/>
          <a:lstStyle>
            <a:lvl1pPr>
              <a:defRPr/>
            </a:lvl1pPr>
          </a:lstStyle>
          <a:p>
            <a:fld id="{A4DCD4C4-1468-4A96-986F-229545A203CF}" type="datetime8">
              <a:rPr lang="fa-IR" smtClean="0"/>
              <a:t>18 اوت 26</a:t>
            </a:fld>
            <a:endParaRPr lang="fa-IR" dirty="0"/>
          </a:p>
        </p:txBody>
      </p:sp>
      <p:sp>
        <p:nvSpPr>
          <p:cNvPr id="4" name="Footer Placeholder 3">
            <a:extLst>
              <a:ext uri="{FF2B5EF4-FFF2-40B4-BE49-F238E27FC236}">
                <a16:creationId xmlns:a16="http://schemas.microsoft.com/office/drawing/2014/main" id="{A45E40E1-C260-472D-B8B8-50A5C5F6BB58}"/>
              </a:ext>
            </a:extLst>
          </p:cNvPr>
          <p:cNvSpPr>
            <a:spLocks noGrp="1"/>
          </p:cNvSpPr>
          <p:nvPr>
            <p:ph type="ftr" sz="quarter" idx="11"/>
          </p:nvPr>
        </p:nvSpPr>
        <p:spPr/>
        <p:txBody>
          <a:bodyPr/>
          <a:lstStyle>
            <a:lvl1pPr>
              <a:defRPr/>
            </a:lvl1pPr>
          </a:lstStyle>
          <a:p>
            <a:endParaRPr lang="fa-IR" dirty="0"/>
          </a:p>
        </p:txBody>
      </p:sp>
      <p:sp>
        <p:nvSpPr>
          <p:cNvPr id="5" name="Slide Number Placeholder 4">
            <a:extLst>
              <a:ext uri="{FF2B5EF4-FFF2-40B4-BE49-F238E27FC236}">
                <a16:creationId xmlns:a16="http://schemas.microsoft.com/office/drawing/2014/main" id="{F6D6B04C-750C-499C-81B0-C8DCC40CAAFC}"/>
              </a:ext>
            </a:extLst>
          </p:cNvPr>
          <p:cNvSpPr>
            <a:spLocks noGrp="1"/>
          </p:cNvSpPr>
          <p:nvPr>
            <p:ph type="sldNum" sz="quarter" idx="12"/>
          </p:nvPr>
        </p:nvSpPr>
        <p:spPr/>
        <p:txBody>
          <a:bodyPr/>
          <a:lstStyle>
            <a:lvl1pPr>
              <a:defRPr/>
            </a:lvl1pPr>
          </a:lstStyle>
          <a:p>
            <a:fld id="{EE33C7F8-D8E1-4961-B70B-472B6A48943E}" type="slidenum">
              <a:rPr lang="fa-IR" smtClean="0"/>
              <a:pPr/>
              <a:t>‹#›</a:t>
            </a:fld>
            <a:endParaRPr lang="fa-IR" dirty="0"/>
          </a:p>
        </p:txBody>
      </p:sp>
    </p:spTree>
    <p:extLst>
      <p:ext uri="{BB962C8B-B14F-4D97-AF65-F5344CB8AC3E}">
        <p14:creationId xmlns:p14="http://schemas.microsoft.com/office/powerpoint/2010/main" val="439994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F1D26A-A727-4E0C-8EA2-CE8968A4BFBF}"/>
              </a:ext>
            </a:extLst>
          </p:cNvPr>
          <p:cNvSpPr>
            <a:spLocks noGrp="1"/>
          </p:cNvSpPr>
          <p:nvPr>
            <p:ph type="dt" sz="half" idx="10"/>
          </p:nvPr>
        </p:nvSpPr>
        <p:spPr/>
        <p:txBody>
          <a:bodyPr/>
          <a:lstStyle>
            <a:lvl1pPr>
              <a:defRPr/>
            </a:lvl1pPr>
          </a:lstStyle>
          <a:p>
            <a:fld id="{2C5BD178-5FA8-45CF-8D4B-06C283CD0F4B}" type="datetime8">
              <a:rPr lang="fa-IR" smtClean="0"/>
              <a:t>18 اوت 26</a:t>
            </a:fld>
            <a:endParaRPr lang="fa-IR" dirty="0"/>
          </a:p>
        </p:txBody>
      </p:sp>
      <p:sp>
        <p:nvSpPr>
          <p:cNvPr id="3" name="Footer Placeholder 2">
            <a:extLst>
              <a:ext uri="{FF2B5EF4-FFF2-40B4-BE49-F238E27FC236}">
                <a16:creationId xmlns:a16="http://schemas.microsoft.com/office/drawing/2014/main" id="{8FFC18C0-BA05-49A0-9EAE-C21FFB66B4BC}"/>
              </a:ext>
            </a:extLst>
          </p:cNvPr>
          <p:cNvSpPr>
            <a:spLocks noGrp="1"/>
          </p:cNvSpPr>
          <p:nvPr>
            <p:ph type="ftr" sz="quarter" idx="11"/>
          </p:nvPr>
        </p:nvSpPr>
        <p:spPr/>
        <p:txBody>
          <a:bodyPr/>
          <a:lstStyle>
            <a:lvl1pPr>
              <a:defRPr/>
            </a:lvl1pPr>
          </a:lstStyle>
          <a:p>
            <a:endParaRPr lang="fa-IR" dirty="0"/>
          </a:p>
        </p:txBody>
      </p:sp>
      <p:sp>
        <p:nvSpPr>
          <p:cNvPr id="4" name="Slide Number Placeholder 3">
            <a:extLst>
              <a:ext uri="{FF2B5EF4-FFF2-40B4-BE49-F238E27FC236}">
                <a16:creationId xmlns:a16="http://schemas.microsoft.com/office/drawing/2014/main" id="{E5E6161B-E58A-4598-8E0E-DF2E21E9B163}"/>
              </a:ext>
            </a:extLst>
          </p:cNvPr>
          <p:cNvSpPr>
            <a:spLocks noGrp="1"/>
          </p:cNvSpPr>
          <p:nvPr>
            <p:ph type="sldNum" sz="quarter" idx="12"/>
          </p:nvPr>
        </p:nvSpPr>
        <p:spPr/>
        <p:txBody>
          <a:bodyPr/>
          <a:lstStyle>
            <a:lvl1pPr>
              <a:defRPr/>
            </a:lvl1pPr>
          </a:lstStyle>
          <a:p>
            <a:fld id="{EE33C7F8-D8E1-4961-B70B-472B6A48943E}" type="slidenum">
              <a:rPr lang="fa-IR" smtClean="0"/>
              <a:pPr/>
              <a:t>‹#›</a:t>
            </a:fld>
            <a:endParaRPr lang="fa-IR" dirty="0"/>
          </a:p>
        </p:txBody>
      </p:sp>
    </p:spTree>
    <p:extLst>
      <p:ext uri="{BB962C8B-B14F-4D97-AF65-F5344CB8AC3E}">
        <p14:creationId xmlns:p14="http://schemas.microsoft.com/office/powerpoint/2010/main" val="836608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C6D3E-9670-41D8-8696-BF1335B89C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Content Placeholder 2">
            <a:extLst>
              <a:ext uri="{FF2B5EF4-FFF2-40B4-BE49-F238E27FC236}">
                <a16:creationId xmlns:a16="http://schemas.microsoft.com/office/drawing/2014/main" id="{3401BE28-885D-4A1B-9B58-1DEEF3A963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a-IR" dirty="0"/>
          </a:p>
        </p:txBody>
      </p:sp>
      <p:sp>
        <p:nvSpPr>
          <p:cNvPr id="4" name="Text Placeholder 3">
            <a:extLst>
              <a:ext uri="{FF2B5EF4-FFF2-40B4-BE49-F238E27FC236}">
                <a16:creationId xmlns:a16="http://schemas.microsoft.com/office/drawing/2014/main" id="{C735D9CD-0E9E-42BA-B195-5E65B89CBB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60D5AC10-ABCE-4C33-8F67-4436FA149462}"/>
              </a:ext>
            </a:extLst>
          </p:cNvPr>
          <p:cNvSpPr>
            <a:spLocks noGrp="1"/>
          </p:cNvSpPr>
          <p:nvPr>
            <p:ph type="dt" sz="half" idx="10"/>
          </p:nvPr>
        </p:nvSpPr>
        <p:spPr/>
        <p:txBody>
          <a:bodyPr/>
          <a:lstStyle>
            <a:lvl1pPr>
              <a:defRPr/>
            </a:lvl1pPr>
          </a:lstStyle>
          <a:p>
            <a:fld id="{0320A11E-271C-4EF7-A38F-D6CA429ECDD3}" type="datetime8">
              <a:rPr lang="fa-IR" smtClean="0"/>
              <a:t>18 اوت 26</a:t>
            </a:fld>
            <a:endParaRPr lang="fa-IR" dirty="0"/>
          </a:p>
        </p:txBody>
      </p:sp>
      <p:sp>
        <p:nvSpPr>
          <p:cNvPr id="6" name="Footer Placeholder 5">
            <a:extLst>
              <a:ext uri="{FF2B5EF4-FFF2-40B4-BE49-F238E27FC236}">
                <a16:creationId xmlns:a16="http://schemas.microsoft.com/office/drawing/2014/main" id="{BAFD9604-4CD8-411D-AD6A-14552C1AC5B4}"/>
              </a:ext>
            </a:extLst>
          </p:cNvPr>
          <p:cNvSpPr>
            <a:spLocks noGrp="1"/>
          </p:cNvSpPr>
          <p:nvPr>
            <p:ph type="ftr" sz="quarter" idx="11"/>
          </p:nvPr>
        </p:nvSpPr>
        <p:spPr/>
        <p:txBody>
          <a:bodyPr/>
          <a:lstStyle>
            <a:lvl1pPr>
              <a:defRPr/>
            </a:lvl1pPr>
          </a:lstStyle>
          <a:p>
            <a:endParaRPr lang="fa-IR" dirty="0"/>
          </a:p>
        </p:txBody>
      </p:sp>
      <p:sp>
        <p:nvSpPr>
          <p:cNvPr id="7" name="Slide Number Placeholder 6">
            <a:extLst>
              <a:ext uri="{FF2B5EF4-FFF2-40B4-BE49-F238E27FC236}">
                <a16:creationId xmlns:a16="http://schemas.microsoft.com/office/drawing/2014/main" id="{D3AC194D-0EAB-4C03-8BD0-5F43B042CFDD}"/>
              </a:ext>
            </a:extLst>
          </p:cNvPr>
          <p:cNvSpPr>
            <a:spLocks noGrp="1"/>
          </p:cNvSpPr>
          <p:nvPr>
            <p:ph type="sldNum" sz="quarter" idx="12"/>
          </p:nvPr>
        </p:nvSpPr>
        <p:spPr/>
        <p:txBody>
          <a:bodyPr/>
          <a:lstStyle>
            <a:lvl1pPr>
              <a:defRPr/>
            </a:lvl1pPr>
          </a:lstStyle>
          <a:p>
            <a:fld id="{EE33C7F8-D8E1-4961-B70B-472B6A48943E}" type="slidenum">
              <a:rPr lang="fa-IR" smtClean="0"/>
              <a:pPr/>
              <a:t>‹#›</a:t>
            </a:fld>
            <a:endParaRPr lang="fa-IR" dirty="0"/>
          </a:p>
        </p:txBody>
      </p:sp>
    </p:spTree>
    <p:extLst>
      <p:ext uri="{BB962C8B-B14F-4D97-AF65-F5344CB8AC3E}">
        <p14:creationId xmlns:p14="http://schemas.microsoft.com/office/powerpoint/2010/main" val="2868185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5E198-BE14-4585-9ACF-4FDB19F3B6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Picture Placeholder 2">
            <a:extLst>
              <a:ext uri="{FF2B5EF4-FFF2-40B4-BE49-F238E27FC236}">
                <a16:creationId xmlns:a16="http://schemas.microsoft.com/office/drawing/2014/main" id="{A7043B06-07C7-404F-BE1D-FD7B52D66C95}"/>
              </a:ext>
            </a:extLst>
          </p:cNvPr>
          <p:cNvSpPr>
            <a:spLocks noGrp="1"/>
          </p:cNvSpPr>
          <p:nvPr>
            <p:ph type="pic" idx="1"/>
          </p:nvPr>
        </p:nvSpPr>
        <p:spPr>
          <a:xfrm>
            <a:off x="5183188" y="987425"/>
            <a:ext cx="6172200" cy="4873625"/>
          </a:xfrm>
        </p:spPr>
        <p:txBody>
          <a:bodyPr/>
          <a:lstStyle>
            <a:lvl1pPr marL="0" indent="0">
              <a:buNone/>
              <a:defRPr sz="3200">
                <a:cs typeface="B Tir" panose="00000400000000000000" pitchFamily="2" charset="-78"/>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dirty="0"/>
          </a:p>
        </p:txBody>
      </p:sp>
      <p:sp>
        <p:nvSpPr>
          <p:cNvPr id="4" name="Text Placeholder 3">
            <a:extLst>
              <a:ext uri="{FF2B5EF4-FFF2-40B4-BE49-F238E27FC236}">
                <a16:creationId xmlns:a16="http://schemas.microsoft.com/office/drawing/2014/main" id="{188487F0-506D-4F53-97A1-C5CFE10625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0311364-2B47-4493-AF42-AD776D978B82}"/>
              </a:ext>
            </a:extLst>
          </p:cNvPr>
          <p:cNvSpPr>
            <a:spLocks noGrp="1"/>
          </p:cNvSpPr>
          <p:nvPr>
            <p:ph type="dt" sz="half" idx="10"/>
          </p:nvPr>
        </p:nvSpPr>
        <p:spPr/>
        <p:txBody>
          <a:bodyPr/>
          <a:lstStyle>
            <a:lvl1pPr>
              <a:defRPr/>
            </a:lvl1pPr>
          </a:lstStyle>
          <a:p>
            <a:fld id="{A87EE0B0-E15F-4F2D-BB71-E2495C924437}" type="datetime8">
              <a:rPr lang="fa-IR" smtClean="0"/>
              <a:t>18 اوت 26</a:t>
            </a:fld>
            <a:endParaRPr lang="fa-IR" dirty="0"/>
          </a:p>
        </p:txBody>
      </p:sp>
      <p:sp>
        <p:nvSpPr>
          <p:cNvPr id="6" name="Footer Placeholder 5">
            <a:extLst>
              <a:ext uri="{FF2B5EF4-FFF2-40B4-BE49-F238E27FC236}">
                <a16:creationId xmlns:a16="http://schemas.microsoft.com/office/drawing/2014/main" id="{C68A772D-CFEE-4CCC-AC4A-82A2F6EE087D}"/>
              </a:ext>
            </a:extLst>
          </p:cNvPr>
          <p:cNvSpPr>
            <a:spLocks noGrp="1"/>
          </p:cNvSpPr>
          <p:nvPr>
            <p:ph type="ftr" sz="quarter" idx="11"/>
          </p:nvPr>
        </p:nvSpPr>
        <p:spPr/>
        <p:txBody>
          <a:bodyPr/>
          <a:lstStyle>
            <a:lvl1pPr>
              <a:defRPr/>
            </a:lvl1pPr>
          </a:lstStyle>
          <a:p>
            <a:endParaRPr lang="fa-IR" dirty="0"/>
          </a:p>
        </p:txBody>
      </p:sp>
      <p:sp>
        <p:nvSpPr>
          <p:cNvPr id="7" name="Slide Number Placeholder 6">
            <a:extLst>
              <a:ext uri="{FF2B5EF4-FFF2-40B4-BE49-F238E27FC236}">
                <a16:creationId xmlns:a16="http://schemas.microsoft.com/office/drawing/2014/main" id="{B878DD0A-123B-408C-9A19-C602BDC5D857}"/>
              </a:ext>
            </a:extLst>
          </p:cNvPr>
          <p:cNvSpPr>
            <a:spLocks noGrp="1"/>
          </p:cNvSpPr>
          <p:nvPr>
            <p:ph type="sldNum" sz="quarter" idx="12"/>
          </p:nvPr>
        </p:nvSpPr>
        <p:spPr/>
        <p:txBody>
          <a:bodyPr/>
          <a:lstStyle>
            <a:lvl1pPr>
              <a:defRPr/>
            </a:lvl1pPr>
          </a:lstStyle>
          <a:p>
            <a:fld id="{EE33C7F8-D8E1-4961-B70B-472B6A48943E}" type="slidenum">
              <a:rPr lang="fa-IR" smtClean="0"/>
              <a:pPr/>
              <a:t>‹#›</a:t>
            </a:fld>
            <a:endParaRPr lang="fa-IR" dirty="0"/>
          </a:p>
        </p:txBody>
      </p:sp>
    </p:spTree>
    <p:extLst>
      <p:ext uri="{BB962C8B-B14F-4D97-AF65-F5344CB8AC3E}">
        <p14:creationId xmlns:p14="http://schemas.microsoft.com/office/powerpoint/2010/main" val="3765059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B5453-0953-4BEF-BAC8-41C2F5481454}"/>
              </a:ext>
            </a:extLst>
          </p:cNvPr>
          <p:cNvSpPr>
            <a:spLocks noGrp="1"/>
          </p:cNvSpPr>
          <p:nvPr>
            <p:ph type="title"/>
          </p:nvPr>
        </p:nvSpPr>
        <p:spPr/>
        <p:txBody>
          <a:bodyPr/>
          <a:lstStyle/>
          <a:p>
            <a:r>
              <a:rPr lang="en-US"/>
              <a:t>Click to edit Master title style</a:t>
            </a:r>
            <a:endParaRPr lang="fa-IR"/>
          </a:p>
        </p:txBody>
      </p:sp>
      <p:sp>
        <p:nvSpPr>
          <p:cNvPr id="3" name="Vertical Text Placeholder 2">
            <a:extLst>
              <a:ext uri="{FF2B5EF4-FFF2-40B4-BE49-F238E27FC236}">
                <a16:creationId xmlns:a16="http://schemas.microsoft.com/office/drawing/2014/main" id="{5AC72D3A-0984-4926-BF42-0F180EC684E8}"/>
              </a:ext>
            </a:extLst>
          </p:cNvPr>
          <p:cNvSpPr>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a-IR" dirty="0"/>
          </a:p>
        </p:txBody>
      </p:sp>
      <p:sp>
        <p:nvSpPr>
          <p:cNvPr id="4" name="Date Placeholder 3">
            <a:extLst>
              <a:ext uri="{FF2B5EF4-FFF2-40B4-BE49-F238E27FC236}">
                <a16:creationId xmlns:a16="http://schemas.microsoft.com/office/drawing/2014/main" id="{538859F6-6CAB-464C-A9D6-1853D48EFA5D}"/>
              </a:ext>
            </a:extLst>
          </p:cNvPr>
          <p:cNvSpPr>
            <a:spLocks noGrp="1"/>
          </p:cNvSpPr>
          <p:nvPr>
            <p:ph type="dt" sz="half" idx="10"/>
          </p:nvPr>
        </p:nvSpPr>
        <p:spPr/>
        <p:txBody>
          <a:bodyPr/>
          <a:lstStyle>
            <a:lvl1pPr>
              <a:defRPr/>
            </a:lvl1pPr>
          </a:lstStyle>
          <a:p>
            <a:fld id="{4D32A7B3-B806-474B-90C3-BD46C03EB144}" type="datetime8">
              <a:rPr lang="fa-IR" smtClean="0"/>
              <a:t>18 اوت 26</a:t>
            </a:fld>
            <a:endParaRPr lang="fa-IR" dirty="0"/>
          </a:p>
        </p:txBody>
      </p:sp>
      <p:sp>
        <p:nvSpPr>
          <p:cNvPr id="5" name="Footer Placeholder 4">
            <a:extLst>
              <a:ext uri="{FF2B5EF4-FFF2-40B4-BE49-F238E27FC236}">
                <a16:creationId xmlns:a16="http://schemas.microsoft.com/office/drawing/2014/main" id="{FA85D34F-E4B1-46FE-85EF-B67E9DB8ABCC}"/>
              </a:ext>
            </a:extLst>
          </p:cNvPr>
          <p:cNvSpPr>
            <a:spLocks noGrp="1"/>
          </p:cNvSpPr>
          <p:nvPr>
            <p:ph type="ftr" sz="quarter" idx="11"/>
          </p:nvPr>
        </p:nvSpPr>
        <p:spPr/>
        <p:txBody>
          <a:bodyPr/>
          <a:lstStyle>
            <a:lvl1pPr>
              <a:defRPr/>
            </a:lvl1pPr>
          </a:lstStyle>
          <a:p>
            <a:endParaRPr lang="fa-IR" dirty="0"/>
          </a:p>
        </p:txBody>
      </p:sp>
      <p:sp>
        <p:nvSpPr>
          <p:cNvPr id="6" name="Slide Number Placeholder 5">
            <a:extLst>
              <a:ext uri="{FF2B5EF4-FFF2-40B4-BE49-F238E27FC236}">
                <a16:creationId xmlns:a16="http://schemas.microsoft.com/office/drawing/2014/main" id="{9ADB263C-BB79-4A01-80B1-737200DA0C1B}"/>
              </a:ext>
            </a:extLst>
          </p:cNvPr>
          <p:cNvSpPr>
            <a:spLocks noGrp="1"/>
          </p:cNvSpPr>
          <p:nvPr>
            <p:ph type="sldNum" sz="quarter" idx="12"/>
          </p:nvPr>
        </p:nvSpPr>
        <p:spPr/>
        <p:txBody>
          <a:bodyPr/>
          <a:lstStyle>
            <a:lvl1pPr>
              <a:defRPr/>
            </a:lvl1pPr>
          </a:lstStyle>
          <a:p>
            <a:fld id="{EE33C7F8-D8E1-4961-B70B-472B6A48943E}" type="slidenum">
              <a:rPr lang="fa-IR" smtClean="0"/>
              <a:pPr/>
              <a:t>‹#›</a:t>
            </a:fld>
            <a:endParaRPr lang="fa-IR" dirty="0"/>
          </a:p>
        </p:txBody>
      </p:sp>
    </p:spTree>
    <p:extLst>
      <p:ext uri="{BB962C8B-B14F-4D97-AF65-F5344CB8AC3E}">
        <p14:creationId xmlns:p14="http://schemas.microsoft.com/office/powerpoint/2010/main" val="3971246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7ABFCB-4169-472A-96C2-61785F1F705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a-IR"/>
          </a:p>
        </p:txBody>
      </p:sp>
      <p:sp>
        <p:nvSpPr>
          <p:cNvPr id="3" name="Vertical Text Placeholder 2">
            <a:extLst>
              <a:ext uri="{FF2B5EF4-FFF2-40B4-BE49-F238E27FC236}">
                <a16:creationId xmlns:a16="http://schemas.microsoft.com/office/drawing/2014/main" id="{07876844-5B12-4306-818E-D772A968A337}"/>
              </a:ext>
            </a:extLst>
          </p:cNvPr>
          <p:cNvSpPr>
            <a:spLocks noGrp="1"/>
          </p:cNvSpPr>
          <p:nvPr>
            <p:ph type="body" orient="vert" idx="1"/>
          </p:nvPr>
        </p:nvSpPr>
        <p:spPr>
          <a:xfrm>
            <a:off x="838200" y="365125"/>
            <a:ext cx="7734300" cy="5811838"/>
          </a:xfrm>
        </p:spPr>
        <p:txBody>
          <a:bodyPr vert="eaVert"/>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a-IR" dirty="0"/>
          </a:p>
        </p:txBody>
      </p:sp>
      <p:sp>
        <p:nvSpPr>
          <p:cNvPr id="4" name="Date Placeholder 3">
            <a:extLst>
              <a:ext uri="{FF2B5EF4-FFF2-40B4-BE49-F238E27FC236}">
                <a16:creationId xmlns:a16="http://schemas.microsoft.com/office/drawing/2014/main" id="{37A68574-1ED7-444C-A8BB-B3E8D29DB7AF}"/>
              </a:ext>
            </a:extLst>
          </p:cNvPr>
          <p:cNvSpPr>
            <a:spLocks noGrp="1"/>
          </p:cNvSpPr>
          <p:nvPr>
            <p:ph type="dt" sz="half" idx="10"/>
          </p:nvPr>
        </p:nvSpPr>
        <p:spPr/>
        <p:txBody>
          <a:bodyPr/>
          <a:lstStyle>
            <a:lvl1pPr>
              <a:defRPr/>
            </a:lvl1pPr>
          </a:lstStyle>
          <a:p>
            <a:fld id="{560FD2B8-5160-467B-A310-6FD9AA3AD9F7}" type="datetime8">
              <a:rPr lang="fa-IR" smtClean="0"/>
              <a:t>18 اوت 26</a:t>
            </a:fld>
            <a:endParaRPr lang="fa-IR" dirty="0"/>
          </a:p>
        </p:txBody>
      </p:sp>
      <p:sp>
        <p:nvSpPr>
          <p:cNvPr id="5" name="Footer Placeholder 4">
            <a:extLst>
              <a:ext uri="{FF2B5EF4-FFF2-40B4-BE49-F238E27FC236}">
                <a16:creationId xmlns:a16="http://schemas.microsoft.com/office/drawing/2014/main" id="{06B277CC-28C8-4F02-A1FC-69B07BEF9E1F}"/>
              </a:ext>
            </a:extLst>
          </p:cNvPr>
          <p:cNvSpPr>
            <a:spLocks noGrp="1"/>
          </p:cNvSpPr>
          <p:nvPr>
            <p:ph type="ftr" sz="quarter" idx="11"/>
          </p:nvPr>
        </p:nvSpPr>
        <p:spPr/>
        <p:txBody>
          <a:bodyPr/>
          <a:lstStyle>
            <a:lvl1pPr>
              <a:defRPr/>
            </a:lvl1pPr>
          </a:lstStyle>
          <a:p>
            <a:endParaRPr lang="fa-IR" dirty="0"/>
          </a:p>
        </p:txBody>
      </p:sp>
      <p:sp>
        <p:nvSpPr>
          <p:cNvPr id="6" name="Slide Number Placeholder 5">
            <a:extLst>
              <a:ext uri="{FF2B5EF4-FFF2-40B4-BE49-F238E27FC236}">
                <a16:creationId xmlns:a16="http://schemas.microsoft.com/office/drawing/2014/main" id="{B7252387-F063-4BB6-B378-8F78132370BB}"/>
              </a:ext>
            </a:extLst>
          </p:cNvPr>
          <p:cNvSpPr>
            <a:spLocks noGrp="1"/>
          </p:cNvSpPr>
          <p:nvPr>
            <p:ph type="sldNum" sz="quarter" idx="12"/>
          </p:nvPr>
        </p:nvSpPr>
        <p:spPr/>
        <p:txBody>
          <a:bodyPr/>
          <a:lstStyle>
            <a:lvl1pPr>
              <a:defRPr/>
            </a:lvl1pPr>
          </a:lstStyle>
          <a:p>
            <a:fld id="{EE33C7F8-D8E1-4961-B70B-472B6A48943E}" type="slidenum">
              <a:rPr lang="fa-IR" smtClean="0"/>
              <a:pPr/>
              <a:t>‹#›</a:t>
            </a:fld>
            <a:endParaRPr lang="fa-IR" dirty="0"/>
          </a:p>
        </p:txBody>
      </p:sp>
    </p:spTree>
    <p:extLst>
      <p:ext uri="{BB962C8B-B14F-4D97-AF65-F5344CB8AC3E}">
        <p14:creationId xmlns:p14="http://schemas.microsoft.com/office/powerpoint/2010/main" val="2177720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B3322-D3BA-496E-AE70-E0478DC01B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a-IR"/>
          </a:p>
        </p:txBody>
      </p:sp>
      <p:sp>
        <p:nvSpPr>
          <p:cNvPr id="3" name="Text Placeholder 2">
            <a:extLst>
              <a:ext uri="{FF2B5EF4-FFF2-40B4-BE49-F238E27FC236}">
                <a16:creationId xmlns:a16="http://schemas.microsoft.com/office/drawing/2014/main" id="{A149B72A-3F2C-458A-84D0-2411641146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a-IR" dirty="0"/>
          </a:p>
        </p:txBody>
      </p:sp>
      <p:sp>
        <p:nvSpPr>
          <p:cNvPr id="4" name="Date Placeholder 3">
            <a:extLst>
              <a:ext uri="{FF2B5EF4-FFF2-40B4-BE49-F238E27FC236}">
                <a16:creationId xmlns:a16="http://schemas.microsoft.com/office/drawing/2014/main" id="{44D1C09B-7838-4212-84EF-0D772B6868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cs typeface="B Tir" panose="00000400000000000000" pitchFamily="2" charset="-78"/>
              </a:defRPr>
            </a:lvl1pPr>
          </a:lstStyle>
          <a:p>
            <a:fld id="{EB4B3915-0F82-4142-B337-523DC7F560CF}" type="datetime8">
              <a:rPr lang="fa-IR" smtClean="0"/>
              <a:t>18 اوت 26</a:t>
            </a:fld>
            <a:endParaRPr lang="fa-IR" dirty="0"/>
          </a:p>
        </p:txBody>
      </p:sp>
      <p:sp>
        <p:nvSpPr>
          <p:cNvPr id="5" name="Footer Placeholder 4">
            <a:extLst>
              <a:ext uri="{FF2B5EF4-FFF2-40B4-BE49-F238E27FC236}">
                <a16:creationId xmlns:a16="http://schemas.microsoft.com/office/drawing/2014/main" id="{B338EB23-B997-4E8E-A3C5-9A54B7C8C5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cs typeface="B Tir" panose="00000400000000000000" pitchFamily="2" charset="-78"/>
              </a:defRPr>
            </a:lvl1pPr>
          </a:lstStyle>
          <a:p>
            <a:endParaRPr lang="fa-IR" dirty="0"/>
          </a:p>
        </p:txBody>
      </p:sp>
      <p:sp>
        <p:nvSpPr>
          <p:cNvPr id="6" name="Slide Number Placeholder 5">
            <a:extLst>
              <a:ext uri="{FF2B5EF4-FFF2-40B4-BE49-F238E27FC236}">
                <a16:creationId xmlns:a16="http://schemas.microsoft.com/office/drawing/2014/main" id="{F91E2B55-A236-48D9-84BE-736E996351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cs typeface="B Tir" panose="00000400000000000000" pitchFamily="2" charset="-78"/>
              </a:defRPr>
            </a:lvl1pPr>
          </a:lstStyle>
          <a:p>
            <a:fld id="{EE33C7F8-D8E1-4961-B70B-472B6A48943E}" type="slidenum">
              <a:rPr lang="fa-IR" smtClean="0"/>
              <a:pPr/>
              <a:t>‹#›</a:t>
            </a:fld>
            <a:endParaRPr lang="fa-IR" dirty="0"/>
          </a:p>
        </p:txBody>
      </p:sp>
    </p:spTree>
    <p:extLst>
      <p:ext uri="{BB962C8B-B14F-4D97-AF65-F5344CB8AC3E}">
        <p14:creationId xmlns:p14="http://schemas.microsoft.com/office/powerpoint/2010/main" val="20374551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B Tir" panose="00000400000000000000" pitchFamily="2"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2.png"/><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g"/></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1.jpe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g"/><Relationship Id="rId4" Type="http://schemas.microsoft.com/office/2007/relationships/hdphoto" Target="../media/hdphoto3.wdp"/></Relationships>
</file>

<file path=ppt/slides/_rels/slide4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g"/></Relationships>
</file>

<file path=ppt/slides/_rels/slide4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g"/></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BE9EC"/>
        </a:solidFill>
        <a:effectLst/>
      </p:bgPr>
    </p:bg>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96D0E003-90A4-4646-8D1A-E2F9D87FC638}"/>
              </a:ext>
            </a:extLst>
          </p:cNvPr>
          <p:cNvSpPr/>
          <p:nvPr/>
        </p:nvSpPr>
        <p:spPr>
          <a:xfrm rot="14807776">
            <a:off x="41684" y="4923728"/>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9" name="Oval 8">
            <a:extLst>
              <a:ext uri="{FF2B5EF4-FFF2-40B4-BE49-F238E27FC236}">
                <a16:creationId xmlns:a16="http://schemas.microsoft.com/office/drawing/2014/main" id="{46F39576-AE2F-4A5E-9467-BC03978D2566}"/>
              </a:ext>
            </a:extLst>
          </p:cNvPr>
          <p:cNvSpPr/>
          <p:nvPr/>
        </p:nvSpPr>
        <p:spPr>
          <a:xfrm>
            <a:off x="10212574" y="8788"/>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8" name="Oval 7">
            <a:extLst>
              <a:ext uri="{FF2B5EF4-FFF2-40B4-BE49-F238E27FC236}">
                <a16:creationId xmlns:a16="http://schemas.microsoft.com/office/drawing/2014/main" id="{266BB99E-4FDD-44BB-945A-67219D96470D}"/>
              </a:ext>
            </a:extLst>
          </p:cNvPr>
          <p:cNvSpPr/>
          <p:nvPr/>
        </p:nvSpPr>
        <p:spPr>
          <a:xfrm>
            <a:off x="10191659" y="998432"/>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6" name="Rectangle: Rounded Corners 5">
            <a:extLst>
              <a:ext uri="{FF2B5EF4-FFF2-40B4-BE49-F238E27FC236}">
                <a16:creationId xmlns:a16="http://schemas.microsoft.com/office/drawing/2014/main" id="{9BE6F776-FCC2-4D39-909B-B8793F197779}"/>
              </a:ext>
            </a:extLst>
          </p:cNvPr>
          <p:cNvSpPr/>
          <p:nvPr/>
        </p:nvSpPr>
        <p:spPr>
          <a:xfrm>
            <a:off x="885372" y="529772"/>
            <a:ext cx="10421256" cy="5798456"/>
          </a:xfrm>
          <a:prstGeom prst="roundRect">
            <a:avLst/>
          </a:prstGeom>
          <a:solidFill>
            <a:schemeClr val="bg1">
              <a:lumMod val="75000"/>
            </a:schemeClr>
          </a:solidFill>
          <a:ln w="38100" cap="rnd">
            <a:solidFill>
              <a:schemeClr val="bg1">
                <a:lumMod val="85000"/>
              </a:schemeClr>
            </a:solidFill>
            <a:prstDash val="sysDash"/>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5" name="Oval 14">
            <a:extLst>
              <a:ext uri="{FF2B5EF4-FFF2-40B4-BE49-F238E27FC236}">
                <a16:creationId xmlns:a16="http://schemas.microsoft.com/office/drawing/2014/main" id="{1DBBF495-A470-4118-B45B-5D702A20EA2C}"/>
              </a:ext>
            </a:extLst>
          </p:cNvPr>
          <p:cNvSpPr/>
          <p:nvPr/>
        </p:nvSpPr>
        <p:spPr>
          <a:xfrm>
            <a:off x="9912119" y="1556591"/>
            <a:ext cx="962259" cy="962259"/>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0" name="Oval 9">
            <a:extLst>
              <a:ext uri="{FF2B5EF4-FFF2-40B4-BE49-F238E27FC236}">
                <a16:creationId xmlns:a16="http://schemas.microsoft.com/office/drawing/2014/main" id="{FFF4AD8F-082E-4596-8729-734057E60EF9}"/>
              </a:ext>
            </a:extLst>
          </p:cNvPr>
          <p:cNvSpPr/>
          <p:nvPr/>
        </p:nvSpPr>
        <p:spPr>
          <a:xfrm>
            <a:off x="9263867" y="332691"/>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2" name="Oval 11">
            <a:extLst>
              <a:ext uri="{FF2B5EF4-FFF2-40B4-BE49-F238E27FC236}">
                <a16:creationId xmlns:a16="http://schemas.microsoft.com/office/drawing/2014/main" id="{D4B53DD1-1CAB-4403-B8DB-2C0684429D06}"/>
              </a:ext>
            </a:extLst>
          </p:cNvPr>
          <p:cNvSpPr/>
          <p:nvPr/>
        </p:nvSpPr>
        <p:spPr>
          <a:xfrm>
            <a:off x="10605743" y="974506"/>
            <a:ext cx="1179976" cy="1179976"/>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7" name="Oval 16">
            <a:extLst>
              <a:ext uri="{FF2B5EF4-FFF2-40B4-BE49-F238E27FC236}">
                <a16:creationId xmlns:a16="http://schemas.microsoft.com/office/drawing/2014/main" id="{1ABE6648-9492-423A-8618-BFBA637105FC}"/>
              </a:ext>
            </a:extLst>
          </p:cNvPr>
          <p:cNvSpPr/>
          <p:nvPr/>
        </p:nvSpPr>
        <p:spPr>
          <a:xfrm rot="14807776">
            <a:off x="1256844" y="4946199"/>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8" name="Oval 17">
            <a:extLst>
              <a:ext uri="{FF2B5EF4-FFF2-40B4-BE49-F238E27FC236}">
                <a16:creationId xmlns:a16="http://schemas.microsoft.com/office/drawing/2014/main" id="{9D9F117E-D0E8-4DF4-ACDC-2EFD1DEFCDD8}"/>
              </a:ext>
            </a:extLst>
          </p:cNvPr>
          <p:cNvSpPr/>
          <p:nvPr/>
        </p:nvSpPr>
        <p:spPr>
          <a:xfrm rot="14807776">
            <a:off x="466891" y="4494449"/>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0" name="TextBox 19">
            <a:extLst>
              <a:ext uri="{FF2B5EF4-FFF2-40B4-BE49-F238E27FC236}">
                <a16:creationId xmlns:a16="http://schemas.microsoft.com/office/drawing/2014/main" id="{C4F7E7B3-9FC0-4F07-A075-87BE470A2489}"/>
              </a:ext>
            </a:extLst>
          </p:cNvPr>
          <p:cNvSpPr txBox="1"/>
          <p:nvPr/>
        </p:nvSpPr>
        <p:spPr>
          <a:xfrm>
            <a:off x="3745036" y="922674"/>
            <a:ext cx="4701928" cy="748988"/>
          </a:xfrm>
          <a:prstGeom prst="rect">
            <a:avLst/>
          </a:prstGeom>
          <a:noFill/>
        </p:spPr>
        <p:txBody>
          <a:bodyPr wrap="none" rtlCol="1">
            <a:spAutoFit/>
          </a:bodyPr>
          <a:lstStyle/>
          <a:p>
            <a:pPr algn="r" rtl="1"/>
            <a:r>
              <a:rPr lang="fa-IR" sz="4267" dirty="0">
                <a:cs typeface="B Titr" panose="00000700000000000000" pitchFamily="2" charset="-78"/>
              </a:rPr>
              <a:t>بسم الله الرحمن الرحیم</a:t>
            </a:r>
          </a:p>
        </p:txBody>
      </p:sp>
      <p:sp>
        <p:nvSpPr>
          <p:cNvPr id="21" name="Rectangle: Rounded Corners 20">
            <a:extLst>
              <a:ext uri="{FF2B5EF4-FFF2-40B4-BE49-F238E27FC236}">
                <a16:creationId xmlns:a16="http://schemas.microsoft.com/office/drawing/2014/main" id="{4FFC8672-BBAF-47F7-8A62-CE57DCF1142D}"/>
              </a:ext>
            </a:extLst>
          </p:cNvPr>
          <p:cNvSpPr/>
          <p:nvPr/>
        </p:nvSpPr>
        <p:spPr>
          <a:xfrm>
            <a:off x="3802744" y="2708135"/>
            <a:ext cx="5562301" cy="1076045"/>
          </a:xfrm>
          <a:prstGeom prst="roundRect">
            <a:avLst/>
          </a:prstGeom>
          <a:solidFill>
            <a:srgbClr val="E7E8ED">
              <a:alpha val="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133" dirty="0">
              <a:cs typeface="B Tir" panose="00000400000000000000" pitchFamily="2" charset="-78"/>
            </a:endParaRPr>
          </a:p>
        </p:txBody>
      </p:sp>
      <p:sp>
        <p:nvSpPr>
          <p:cNvPr id="4" name="Rectangle: Rounded Corners 3">
            <a:extLst>
              <a:ext uri="{FF2B5EF4-FFF2-40B4-BE49-F238E27FC236}">
                <a16:creationId xmlns:a16="http://schemas.microsoft.com/office/drawing/2014/main" id="{6A61CE87-3ACC-4457-9C5C-76A219DB9FA7}"/>
              </a:ext>
            </a:extLst>
          </p:cNvPr>
          <p:cNvSpPr/>
          <p:nvPr/>
        </p:nvSpPr>
        <p:spPr>
          <a:xfrm>
            <a:off x="4813819" y="3980369"/>
            <a:ext cx="2301579" cy="768213"/>
          </a:xfrm>
          <a:prstGeom prst="roundRect">
            <a:avLst/>
          </a:prstGeom>
          <a:solidFill>
            <a:schemeClr val="bg1">
              <a:lumMod val="95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6" name="TextBox 25">
            <a:extLst>
              <a:ext uri="{FF2B5EF4-FFF2-40B4-BE49-F238E27FC236}">
                <a16:creationId xmlns:a16="http://schemas.microsoft.com/office/drawing/2014/main" id="{23656115-7B93-4607-8149-5A5738B246C4}"/>
              </a:ext>
            </a:extLst>
          </p:cNvPr>
          <p:cNvSpPr txBox="1"/>
          <p:nvPr/>
        </p:nvSpPr>
        <p:spPr>
          <a:xfrm>
            <a:off x="4005651" y="4136340"/>
            <a:ext cx="3917913" cy="461665"/>
          </a:xfrm>
          <a:prstGeom prst="rect">
            <a:avLst/>
          </a:prstGeom>
          <a:noFill/>
        </p:spPr>
        <p:txBody>
          <a:bodyPr wrap="square" rtlCol="1">
            <a:spAutoFit/>
          </a:bodyPr>
          <a:lstStyle/>
          <a:p>
            <a:pPr algn="ctr" rtl="1"/>
            <a:r>
              <a:rPr lang="fa-IR" sz="2400" b="1" dirty="0">
                <a:latin typeface="Shabnam" panose="020B0603030804020204" pitchFamily="34" charset="-78"/>
                <a:cs typeface="B Nazanin" panose="00000400000000000000" pitchFamily="2" charset="-78"/>
              </a:rPr>
              <a:t>مهشید مصطفوی </a:t>
            </a:r>
          </a:p>
        </p:txBody>
      </p:sp>
      <p:sp>
        <p:nvSpPr>
          <p:cNvPr id="37" name="Rectangle: Rounded Corners 36">
            <a:extLst>
              <a:ext uri="{FF2B5EF4-FFF2-40B4-BE49-F238E27FC236}">
                <a16:creationId xmlns:a16="http://schemas.microsoft.com/office/drawing/2014/main" id="{B6990E3E-B1B2-4B56-A193-332938557998}"/>
              </a:ext>
            </a:extLst>
          </p:cNvPr>
          <p:cNvSpPr/>
          <p:nvPr/>
        </p:nvSpPr>
        <p:spPr>
          <a:xfrm>
            <a:off x="1700289" y="2367352"/>
            <a:ext cx="8164832" cy="1061480"/>
          </a:xfrm>
          <a:prstGeom prst="roundRect">
            <a:avLst/>
          </a:prstGeom>
          <a:solidFill>
            <a:schemeClr val="bg1">
              <a:lumMod val="95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5" name="TextBox 24">
            <a:extLst>
              <a:ext uri="{FF2B5EF4-FFF2-40B4-BE49-F238E27FC236}">
                <a16:creationId xmlns:a16="http://schemas.microsoft.com/office/drawing/2014/main" id="{4EEB3152-F3BA-44F3-825E-D7017A49350A}"/>
              </a:ext>
            </a:extLst>
          </p:cNvPr>
          <p:cNvSpPr txBox="1"/>
          <p:nvPr/>
        </p:nvSpPr>
        <p:spPr>
          <a:xfrm>
            <a:off x="2017097" y="2446525"/>
            <a:ext cx="7895022" cy="954107"/>
          </a:xfrm>
          <a:prstGeom prst="rect">
            <a:avLst/>
          </a:prstGeom>
          <a:noFill/>
        </p:spPr>
        <p:txBody>
          <a:bodyPr wrap="square" rtlCol="1">
            <a:spAutoFit/>
          </a:bodyPr>
          <a:lstStyle/>
          <a:p>
            <a:pPr algn="ctr" rtl="1">
              <a:buNone/>
            </a:pPr>
            <a:r>
              <a:rPr lang="en-US" sz="2800" b="1" dirty="0" err="1">
                <a:latin typeface="Times New Roman" panose="02020603050405020304" pitchFamily="18" charset="0"/>
                <a:cs typeface="B Nazanin" panose="00000400000000000000" pitchFamily="2" charset="-78"/>
              </a:rPr>
              <a:t>حذف</a:t>
            </a:r>
            <a:r>
              <a:rPr lang="en-US" sz="2800" b="1" dirty="0">
                <a:latin typeface="Times New Roman" panose="02020603050405020304" pitchFamily="18" charset="0"/>
                <a:cs typeface="B Nazanin" panose="00000400000000000000" pitchFamily="2" charset="-78"/>
              </a:rPr>
              <a:t> </a:t>
            </a:r>
            <a:r>
              <a:rPr lang="en-US" sz="2800" b="1" dirty="0" err="1">
                <a:latin typeface="Times New Roman" panose="02020603050405020304" pitchFamily="18" charset="0"/>
                <a:cs typeface="B Nazanin" panose="00000400000000000000" pitchFamily="2" charset="-78"/>
              </a:rPr>
              <a:t>لیشمانیوز</a:t>
            </a:r>
            <a:r>
              <a:rPr lang="en-US" sz="2800" b="1" dirty="0">
                <a:latin typeface="Times New Roman" panose="02020603050405020304" pitchFamily="18" charset="0"/>
                <a:cs typeface="B Nazanin" panose="00000400000000000000" pitchFamily="2" charset="-78"/>
              </a:rPr>
              <a:t> </a:t>
            </a:r>
            <a:r>
              <a:rPr lang="en-US" sz="2800" b="1" dirty="0" err="1">
                <a:latin typeface="Times New Roman" panose="02020603050405020304" pitchFamily="18" charset="0"/>
                <a:cs typeface="B Nazanin" panose="00000400000000000000" pitchFamily="2" charset="-78"/>
              </a:rPr>
              <a:t>به‌عنوان</a:t>
            </a:r>
            <a:r>
              <a:rPr lang="en-US" sz="2800" b="1" dirty="0">
                <a:latin typeface="Times New Roman" panose="02020603050405020304" pitchFamily="18" charset="0"/>
                <a:cs typeface="B Nazanin" panose="00000400000000000000" pitchFamily="2" charset="-78"/>
              </a:rPr>
              <a:t> </a:t>
            </a:r>
            <a:r>
              <a:rPr lang="en-US" sz="2800" b="1" dirty="0" err="1">
                <a:latin typeface="Times New Roman" panose="02020603050405020304" pitchFamily="18" charset="0"/>
                <a:cs typeface="B Nazanin" panose="00000400000000000000" pitchFamily="2" charset="-78"/>
              </a:rPr>
              <a:t>مشکل</a:t>
            </a:r>
            <a:r>
              <a:rPr lang="en-US" sz="2800" b="1" dirty="0">
                <a:latin typeface="Times New Roman" panose="02020603050405020304" pitchFamily="18" charset="0"/>
                <a:cs typeface="B Nazanin" panose="00000400000000000000" pitchFamily="2" charset="-78"/>
              </a:rPr>
              <a:t> </a:t>
            </a:r>
            <a:r>
              <a:rPr lang="en-US" sz="2800" b="1" dirty="0" err="1">
                <a:latin typeface="Times New Roman" panose="02020603050405020304" pitchFamily="18" charset="0"/>
                <a:cs typeface="B Nazanin" panose="00000400000000000000" pitchFamily="2" charset="-78"/>
              </a:rPr>
              <a:t>سلامت</a:t>
            </a:r>
            <a:r>
              <a:rPr lang="en-US" sz="2800" b="1" dirty="0">
                <a:latin typeface="Times New Roman" panose="02020603050405020304" pitchFamily="18" charset="0"/>
                <a:cs typeface="B Nazanin" panose="00000400000000000000" pitchFamily="2" charset="-78"/>
              </a:rPr>
              <a:t> </a:t>
            </a:r>
            <a:r>
              <a:rPr lang="en-US" sz="2800" b="1" dirty="0" err="1">
                <a:latin typeface="Times New Roman" panose="02020603050405020304" pitchFamily="18" charset="0"/>
                <a:cs typeface="B Nazanin" panose="00000400000000000000" pitchFamily="2" charset="-78"/>
              </a:rPr>
              <a:t>عمومی</a:t>
            </a:r>
            <a:r>
              <a:rPr lang="en-US" sz="2800" b="1" dirty="0">
                <a:latin typeface="Times New Roman" panose="02020603050405020304" pitchFamily="18" charset="0"/>
                <a:cs typeface="B Nazanin" panose="00000400000000000000" pitchFamily="2" charset="-78"/>
              </a:rPr>
              <a:t> </a:t>
            </a:r>
            <a:endParaRPr lang="prs-AF" sz="2800" b="1" dirty="0">
              <a:latin typeface="Times New Roman" panose="02020603050405020304" pitchFamily="18" charset="0"/>
              <a:cs typeface="B Nazanin" panose="00000400000000000000" pitchFamily="2" charset="-78"/>
            </a:endParaRPr>
          </a:p>
          <a:p>
            <a:pPr algn="ctr" rtl="1">
              <a:buNone/>
            </a:pPr>
            <a:r>
              <a:rPr lang="en-US" sz="2800" b="1" dirty="0" err="1">
                <a:latin typeface="Times New Roman" panose="02020603050405020304" pitchFamily="18" charset="0"/>
                <a:cs typeface="B Nazanin" panose="00000400000000000000" pitchFamily="2" charset="-78"/>
              </a:rPr>
              <a:t>رویکرد</a:t>
            </a:r>
            <a:r>
              <a:rPr lang="en-US" sz="2800" b="1" dirty="0">
                <a:latin typeface="Times New Roman" panose="02020603050405020304" pitchFamily="18" charset="0"/>
                <a:cs typeface="B Nazanin" panose="00000400000000000000" pitchFamily="2" charset="-78"/>
              </a:rPr>
              <a:t> One Health</a:t>
            </a:r>
            <a:endParaRPr lang="fa-IR" sz="2800" b="1" dirty="0">
              <a:latin typeface="Times New Roman" panose="02020603050405020304" pitchFamily="18" charset="0"/>
              <a:cs typeface="B Nazanin" panose="00000400000000000000" pitchFamily="2" charset="-78"/>
            </a:endParaRPr>
          </a:p>
        </p:txBody>
      </p:sp>
      <p:sp>
        <p:nvSpPr>
          <p:cNvPr id="2" name="Slide Number Placeholder 1">
            <a:extLst>
              <a:ext uri="{FF2B5EF4-FFF2-40B4-BE49-F238E27FC236}">
                <a16:creationId xmlns:a16="http://schemas.microsoft.com/office/drawing/2014/main" id="{10974B60-7735-D286-445B-41543F40ABCE}"/>
              </a:ext>
            </a:extLst>
          </p:cNvPr>
          <p:cNvSpPr>
            <a:spLocks noGrp="1"/>
          </p:cNvSpPr>
          <p:nvPr>
            <p:ph type="sldNum" sz="quarter" idx="12"/>
          </p:nvPr>
        </p:nvSpPr>
        <p:spPr/>
        <p:txBody>
          <a:bodyPr/>
          <a:lstStyle/>
          <a:p>
            <a:fld id="{EE33C7F8-D8E1-4961-B70B-472B6A48943E}" type="slidenum">
              <a:rPr lang="fa-IR" smtClean="0"/>
              <a:pPr/>
              <a:t>1</a:t>
            </a:fld>
            <a:endParaRPr lang="fa-IR" dirty="0"/>
          </a:p>
        </p:txBody>
      </p:sp>
    </p:spTree>
    <p:extLst>
      <p:ext uri="{BB962C8B-B14F-4D97-AF65-F5344CB8AC3E}">
        <p14:creationId xmlns:p14="http://schemas.microsoft.com/office/powerpoint/2010/main" val="2700115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4A6CF-5C01-EAEE-5BF3-916D0F8D03D1}"/>
            </a:ext>
          </a:extLst>
        </p:cNvPr>
        <p:cNvGrpSpPr/>
        <p:nvPr/>
      </p:nvGrpSpPr>
      <p:grpSpPr>
        <a:xfrm>
          <a:off x="0" y="0"/>
          <a:ext cx="0" cy="0"/>
          <a:chOff x="0" y="0"/>
          <a:chExt cx="0" cy="0"/>
        </a:xfrm>
      </p:grpSpPr>
      <p:sp>
        <p:nvSpPr>
          <p:cNvPr id="19" name="Oval 18">
            <a:extLst>
              <a:ext uri="{FF2B5EF4-FFF2-40B4-BE49-F238E27FC236}">
                <a16:creationId xmlns:a16="http://schemas.microsoft.com/office/drawing/2014/main" id="{1F137E14-3883-88C6-56A5-8087B059E0D0}"/>
              </a:ext>
            </a:extLst>
          </p:cNvPr>
          <p:cNvSpPr/>
          <p:nvPr/>
        </p:nvSpPr>
        <p:spPr>
          <a:xfrm rot="14807776">
            <a:off x="-880637" y="5794584"/>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8" name="Oval 7">
            <a:extLst>
              <a:ext uri="{FF2B5EF4-FFF2-40B4-BE49-F238E27FC236}">
                <a16:creationId xmlns:a16="http://schemas.microsoft.com/office/drawing/2014/main" id="{D75B6856-D380-4780-6848-8F4DAB3291D9}"/>
              </a:ext>
            </a:extLst>
          </p:cNvPr>
          <p:cNvSpPr/>
          <p:nvPr/>
        </p:nvSpPr>
        <p:spPr>
          <a:xfrm>
            <a:off x="10908187" y="-397831"/>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5" name="Oval 14">
            <a:extLst>
              <a:ext uri="{FF2B5EF4-FFF2-40B4-BE49-F238E27FC236}">
                <a16:creationId xmlns:a16="http://schemas.microsoft.com/office/drawing/2014/main" id="{4A473A6E-90F0-90D7-F15D-C090738375F6}"/>
              </a:ext>
            </a:extLst>
          </p:cNvPr>
          <p:cNvSpPr/>
          <p:nvPr/>
        </p:nvSpPr>
        <p:spPr>
          <a:xfrm>
            <a:off x="10607883" y="769684"/>
            <a:ext cx="962259" cy="962259"/>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0" name="Oval 9">
            <a:extLst>
              <a:ext uri="{FF2B5EF4-FFF2-40B4-BE49-F238E27FC236}">
                <a16:creationId xmlns:a16="http://schemas.microsoft.com/office/drawing/2014/main" id="{C2D3C0C6-1E2C-2AF4-EB63-046846EACAC4}"/>
              </a:ext>
            </a:extLst>
          </p:cNvPr>
          <p:cNvSpPr/>
          <p:nvPr/>
        </p:nvSpPr>
        <p:spPr>
          <a:xfrm>
            <a:off x="9959631" y="-454216"/>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2" name="Oval 11">
            <a:extLst>
              <a:ext uri="{FF2B5EF4-FFF2-40B4-BE49-F238E27FC236}">
                <a16:creationId xmlns:a16="http://schemas.microsoft.com/office/drawing/2014/main" id="{CA34BF50-C70B-1C1C-1A6C-9D3C3910129B}"/>
              </a:ext>
            </a:extLst>
          </p:cNvPr>
          <p:cNvSpPr/>
          <p:nvPr/>
        </p:nvSpPr>
        <p:spPr>
          <a:xfrm>
            <a:off x="11304307" y="811089"/>
            <a:ext cx="1179976" cy="1179976"/>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7" name="Oval 16">
            <a:extLst>
              <a:ext uri="{FF2B5EF4-FFF2-40B4-BE49-F238E27FC236}">
                <a16:creationId xmlns:a16="http://schemas.microsoft.com/office/drawing/2014/main" id="{CBF69703-CD30-F0EB-F8B9-1E2CDB5369D9}"/>
              </a:ext>
            </a:extLst>
          </p:cNvPr>
          <p:cNvSpPr/>
          <p:nvPr/>
        </p:nvSpPr>
        <p:spPr>
          <a:xfrm rot="14807776">
            <a:off x="334523" y="58170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8" name="Oval 17">
            <a:extLst>
              <a:ext uri="{FF2B5EF4-FFF2-40B4-BE49-F238E27FC236}">
                <a16:creationId xmlns:a16="http://schemas.microsoft.com/office/drawing/2014/main" id="{41234B20-94C2-D86A-EC6F-7F996E35A34D}"/>
              </a:ext>
            </a:extLst>
          </p:cNvPr>
          <p:cNvSpPr/>
          <p:nvPr/>
        </p:nvSpPr>
        <p:spPr>
          <a:xfrm rot="14807776">
            <a:off x="-455431" y="5365305"/>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37" name="Rectangle: Rounded Corners 36">
            <a:extLst>
              <a:ext uri="{FF2B5EF4-FFF2-40B4-BE49-F238E27FC236}">
                <a16:creationId xmlns:a16="http://schemas.microsoft.com/office/drawing/2014/main" id="{C1D1CE57-2409-8B7D-426C-26520979F9F5}"/>
              </a:ext>
            </a:extLst>
          </p:cNvPr>
          <p:cNvSpPr/>
          <p:nvPr/>
        </p:nvSpPr>
        <p:spPr>
          <a:xfrm>
            <a:off x="4069050" y="1949684"/>
            <a:ext cx="6720000" cy="3965886"/>
          </a:xfrm>
          <a:prstGeom prst="roundRect">
            <a:avLst/>
          </a:prstGeom>
          <a:solidFill>
            <a:schemeClr val="bg2">
              <a:lumMod val="90000"/>
              <a:alpha val="26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8" name="Rectangle: Rounded Corners 27">
            <a:extLst>
              <a:ext uri="{FF2B5EF4-FFF2-40B4-BE49-F238E27FC236}">
                <a16:creationId xmlns:a16="http://schemas.microsoft.com/office/drawing/2014/main" id="{AE73A400-AC44-C00A-33F5-3848D3732578}"/>
              </a:ext>
            </a:extLst>
          </p:cNvPr>
          <p:cNvSpPr/>
          <p:nvPr/>
        </p:nvSpPr>
        <p:spPr>
          <a:xfrm>
            <a:off x="4022413" y="697993"/>
            <a:ext cx="4147175" cy="1052285"/>
          </a:xfrm>
          <a:prstGeom prst="roundRect">
            <a:avLst>
              <a:gd name="adj" fmla="val 50000"/>
            </a:avLst>
          </a:prstGeom>
          <a:gradFill>
            <a:gsLst>
              <a:gs pos="65000">
                <a:srgbClr val="0C192C"/>
              </a:gs>
              <a:gs pos="0">
                <a:srgbClr val="1B3863"/>
              </a:gs>
            </a:gsLst>
            <a:lin ang="8100000" scaled="1"/>
          </a:gradFill>
          <a:ln w="38100" cap="rnd">
            <a:no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3200" dirty="0">
              <a:cs typeface="B Tabassom" panose="00000400000000000000" pitchFamily="2" charset="-78"/>
            </a:endParaRPr>
          </a:p>
        </p:txBody>
      </p:sp>
      <p:sp>
        <p:nvSpPr>
          <p:cNvPr id="35" name="Rectangle: Rounded Corners 34">
            <a:extLst>
              <a:ext uri="{FF2B5EF4-FFF2-40B4-BE49-F238E27FC236}">
                <a16:creationId xmlns:a16="http://schemas.microsoft.com/office/drawing/2014/main" id="{6687B1E5-4A38-9029-9D5A-7FF6364BBDF5}"/>
              </a:ext>
            </a:extLst>
          </p:cNvPr>
          <p:cNvSpPr/>
          <p:nvPr/>
        </p:nvSpPr>
        <p:spPr>
          <a:xfrm>
            <a:off x="4069050" y="768135"/>
            <a:ext cx="4053900" cy="912000"/>
          </a:xfrm>
          <a:prstGeom prst="roundRect">
            <a:avLst>
              <a:gd name="adj" fmla="val 50000"/>
            </a:avLst>
          </a:prstGeom>
          <a:solidFill>
            <a:schemeClr val="bg1"/>
          </a:solidFill>
          <a:ln w="38100" cap="rnd">
            <a:no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3200" dirty="0">
              <a:cs typeface="B Tabassom" panose="00000400000000000000" pitchFamily="2" charset="-78"/>
            </a:endParaRPr>
          </a:p>
        </p:txBody>
      </p:sp>
      <p:sp>
        <p:nvSpPr>
          <p:cNvPr id="38" name="Google Shape;9018;p69">
            <a:extLst>
              <a:ext uri="{FF2B5EF4-FFF2-40B4-BE49-F238E27FC236}">
                <a16:creationId xmlns:a16="http://schemas.microsoft.com/office/drawing/2014/main" id="{F9DE5F2A-A91A-2F72-71C7-8372A5006047}"/>
              </a:ext>
            </a:extLst>
          </p:cNvPr>
          <p:cNvSpPr/>
          <p:nvPr/>
        </p:nvSpPr>
        <p:spPr>
          <a:xfrm>
            <a:off x="4251577" y="984275"/>
            <a:ext cx="475291" cy="479721"/>
          </a:xfrm>
          <a:custGeom>
            <a:avLst/>
            <a:gdLst>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4765 w 19327"/>
              <a:gd name="connsiteY19" fmla="*/ 15361 h 19323"/>
              <a:gd name="connsiteX20" fmla="*/ 3964 w 19327"/>
              <a:gd name="connsiteY20" fmla="*/ 14561 h 19323"/>
              <a:gd name="connsiteX21" fmla="*/ 4765 w 19327"/>
              <a:gd name="connsiteY21" fmla="*/ 13761 h 19323"/>
              <a:gd name="connsiteX22" fmla="*/ 3161 w 19327"/>
              <a:gd name="connsiteY22" fmla="*/ 15361 h 19323"/>
              <a:gd name="connsiteX23" fmla="*/ 4788 w 19327"/>
              <a:gd name="connsiteY23" fmla="*/ 15374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3161 w 19327"/>
              <a:gd name="connsiteY28" fmla="*/ 15361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4765 w 19327"/>
              <a:gd name="connsiteY19" fmla="*/ 15361 h 19323"/>
              <a:gd name="connsiteX20" fmla="*/ 3964 w 19327"/>
              <a:gd name="connsiteY20" fmla="*/ 14561 h 19323"/>
              <a:gd name="connsiteX21" fmla="*/ 4765 w 19327"/>
              <a:gd name="connsiteY21" fmla="*/ 13761 h 19323"/>
              <a:gd name="connsiteX22" fmla="*/ 3842 w 19327"/>
              <a:gd name="connsiteY22" fmla="*/ 14634 h 19323"/>
              <a:gd name="connsiteX23" fmla="*/ 4788 w 19327"/>
              <a:gd name="connsiteY23" fmla="*/ 15374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3842 w 19327"/>
              <a:gd name="connsiteY28" fmla="*/ 14634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4765 w 19327"/>
              <a:gd name="connsiteY19" fmla="*/ 15361 h 19323"/>
              <a:gd name="connsiteX20" fmla="*/ 3964 w 19327"/>
              <a:gd name="connsiteY20" fmla="*/ 14561 h 19323"/>
              <a:gd name="connsiteX21" fmla="*/ 4765 w 19327"/>
              <a:gd name="connsiteY21" fmla="*/ 13761 h 19323"/>
              <a:gd name="connsiteX22" fmla="*/ 3842 w 19327"/>
              <a:gd name="connsiteY22" fmla="*/ 14513 h 19323"/>
              <a:gd name="connsiteX23" fmla="*/ 4788 w 19327"/>
              <a:gd name="connsiteY23" fmla="*/ 15374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3842 w 19327"/>
              <a:gd name="connsiteY28" fmla="*/ 14513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4765 w 19327"/>
              <a:gd name="connsiteY19" fmla="*/ 15361 h 19323"/>
              <a:gd name="connsiteX20" fmla="*/ 3964 w 19327"/>
              <a:gd name="connsiteY20" fmla="*/ 14561 h 19323"/>
              <a:gd name="connsiteX21" fmla="*/ 4765 w 19327"/>
              <a:gd name="connsiteY21" fmla="*/ 13761 h 19323"/>
              <a:gd name="connsiteX22" fmla="*/ 3891 w 19327"/>
              <a:gd name="connsiteY22" fmla="*/ 14574 h 19323"/>
              <a:gd name="connsiteX23" fmla="*/ 4788 w 19327"/>
              <a:gd name="connsiteY23" fmla="*/ 15374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3891 w 19327"/>
              <a:gd name="connsiteY28" fmla="*/ 14574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4765 w 19327"/>
              <a:gd name="connsiteY19" fmla="*/ 15361 h 19323"/>
              <a:gd name="connsiteX20" fmla="*/ 3964 w 19327"/>
              <a:gd name="connsiteY20" fmla="*/ 14561 h 19323"/>
              <a:gd name="connsiteX21" fmla="*/ 4765 w 19327"/>
              <a:gd name="connsiteY21" fmla="*/ 13761 h 19323"/>
              <a:gd name="connsiteX22" fmla="*/ 4037 w 19327"/>
              <a:gd name="connsiteY22" fmla="*/ 14211 h 19323"/>
              <a:gd name="connsiteX23" fmla="*/ 4788 w 19327"/>
              <a:gd name="connsiteY23" fmla="*/ 15374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4037 w 19327"/>
              <a:gd name="connsiteY28" fmla="*/ 14211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4765 w 19327"/>
              <a:gd name="connsiteY19" fmla="*/ 15361 h 19323"/>
              <a:gd name="connsiteX20" fmla="*/ 3964 w 19327"/>
              <a:gd name="connsiteY20" fmla="*/ 14561 h 19323"/>
              <a:gd name="connsiteX21" fmla="*/ 4765 w 19327"/>
              <a:gd name="connsiteY21" fmla="*/ 13761 h 19323"/>
              <a:gd name="connsiteX22" fmla="*/ 4037 w 19327"/>
              <a:gd name="connsiteY22" fmla="*/ 14211 h 19323"/>
              <a:gd name="connsiteX23" fmla="*/ 4788 w 19327"/>
              <a:gd name="connsiteY23" fmla="*/ 15374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4037 w 19327"/>
              <a:gd name="connsiteY28" fmla="*/ 14211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4765 w 19327"/>
              <a:gd name="connsiteY19" fmla="*/ 15361 h 19323"/>
              <a:gd name="connsiteX20" fmla="*/ 3964 w 19327"/>
              <a:gd name="connsiteY20" fmla="*/ 14561 h 19323"/>
              <a:gd name="connsiteX21" fmla="*/ 4765 w 19327"/>
              <a:gd name="connsiteY21" fmla="*/ 13761 h 19323"/>
              <a:gd name="connsiteX22" fmla="*/ 4329 w 19327"/>
              <a:gd name="connsiteY22" fmla="*/ 14029 h 19323"/>
              <a:gd name="connsiteX23" fmla="*/ 4788 w 19327"/>
              <a:gd name="connsiteY23" fmla="*/ 15374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4329 w 19327"/>
              <a:gd name="connsiteY28" fmla="*/ 14029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4765 w 19327"/>
              <a:gd name="connsiteY19" fmla="*/ 15361 h 19323"/>
              <a:gd name="connsiteX20" fmla="*/ 3964 w 19327"/>
              <a:gd name="connsiteY20" fmla="*/ 14561 h 19323"/>
              <a:gd name="connsiteX21" fmla="*/ 4765 w 19327"/>
              <a:gd name="connsiteY21" fmla="*/ 13761 h 19323"/>
              <a:gd name="connsiteX22" fmla="*/ 4329 w 19327"/>
              <a:gd name="connsiteY22" fmla="*/ 14029 h 19323"/>
              <a:gd name="connsiteX23" fmla="*/ 5664 w 19327"/>
              <a:gd name="connsiteY23" fmla="*/ 14647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4329 w 19327"/>
              <a:gd name="connsiteY28" fmla="*/ 14029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4765 w 19327"/>
              <a:gd name="connsiteY19" fmla="*/ 15361 h 19323"/>
              <a:gd name="connsiteX20" fmla="*/ 4791 w 19327"/>
              <a:gd name="connsiteY20" fmla="*/ 13592 h 19323"/>
              <a:gd name="connsiteX21" fmla="*/ 4765 w 19327"/>
              <a:gd name="connsiteY21" fmla="*/ 13761 h 19323"/>
              <a:gd name="connsiteX22" fmla="*/ 4329 w 19327"/>
              <a:gd name="connsiteY22" fmla="*/ 14029 h 19323"/>
              <a:gd name="connsiteX23" fmla="*/ 5664 w 19327"/>
              <a:gd name="connsiteY23" fmla="*/ 14647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4329 w 19327"/>
              <a:gd name="connsiteY28" fmla="*/ 14029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5543 w 19327"/>
              <a:gd name="connsiteY19" fmla="*/ 14695 h 19323"/>
              <a:gd name="connsiteX20" fmla="*/ 4791 w 19327"/>
              <a:gd name="connsiteY20" fmla="*/ 13592 h 19323"/>
              <a:gd name="connsiteX21" fmla="*/ 4765 w 19327"/>
              <a:gd name="connsiteY21" fmla="*/ 13761 h 19323"/>
              <a:gd name="connsiteX22" fmla="*/ 4329 w 19327"/>
              <a:gd name="connsiteY22" fmla="*/ 14029 h 19323"/>
              <a:gd name="connsiteX23" fmla="*/ 5664 w 19327"/>
              <a:gd name="connsiteY23" fmla="*/ 14647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4329 w 19327"/>
              <a:gd name="connsiteY28" fmla="*/ 14029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5543 w 19327"/>
              <a:gd name="connsiteY19" fmla="*/ 14695 h 19323"/>
              <a:gd name="connsiteX20" fmla="*/ 4791 w 19327"/>
              <a:gd name="connsiteY20" fmla="*/ 13592 h 19323"/>
              <a:gd name="connsiteX21" fmla="*/ 4765 w 19327"/>
              <a:gd name="connsiteY21" fmla="*/ 13761 h 19323"/>
              <a:gd name="connsiteX22" fmla="*/ 4864 w 19327"/>
              <a:gd name="connsiteY22" fmla="*/ 13484 h 19323"/>
              <a:gd name="connsiteX23" fmla="*/ 5664 w 19327"/>
              <a:gd name="connsiteY23" fmla="*/ 14647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4864 w 19327"/>
              <a:gd name="connsiteY28" fmla="*/ 13484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5543 w 19327"/>
              <a:gd name="connsiteY19" fmla="*/ 14695 h 19323"/>
              <a:gd name="connsiteX20" fmla="*/ 4791 w 19327"/>
              <a:gd name="connsiteY20" fmla="*/ 13592 h 19323"/>
              <a:gd name="connsiteX21" fmla="*/ 4765 w 19327"/>
              <a:gd name="connsiteY21" fmla="*/ 13761 h 19323"/>
              <a:gd name="connsiteX22" fmla="*/ 4913 w 19327"/>
              <a:gd name="connsiteY22" fmla="*/ 13121 h 19323"/>
              <a:gd name="connsiteX23" fmla="*/ 5664 w 19327"/>
              <a:gd name="connsiteY23" fmla="*/ 14647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4913 w 19327"/>
              <a:gd name="connsiteY28" fmla="*/ 13121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5543 w 19327"/>
              <a:gd name="connsiteY19" fmla="*/ 14695 h 19323"/>
              <a:gd name="connsiteX20" fmla="*/ 4791 w 19327"/>
              <a:gd name="connsiteY20" fmla="*/ 13592 h 19323"/>
              <a:gd name="connsiteX21" fmla="*/ 4765 w 19327"/>
              <a:gd name="connsiteY21" fmla="*/ 13761 h 19323"/>
              <a:gd name="connsiteX22" fmla="*/ 4816 w 19327"/>
              <a:gd name="connsiteY22" fmla="*/ 13484 h 19323"/>
              <a:gd name="connsiteX23" fmla="*/ 5664 w 19327"/>
              <a:gd name="connsiteY23" fmla="*/ 14647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4816 w 19327"/>
              <a:gd name="connsiteY28" fmla="*/ 13484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9327" h="19323" extrusionOk="0">
                <a:moveTo>
                  <a:pt x="11969" y="1128"/>
                </a:moveTo>
                <a:cubicBezTo>
                  <a:pt x="13563" y="1128"/>
                  <a:pt x="15158" y="1736"/>
                  <a:pt x="16371" y="2951"/>
                </a:cubicBezTo>
                <a:cubicBezTo>
                  <a:pt x="18802" y="5382"/>
                  <a:pt x="18802" y="9322"/>
                  <a:pt x="16371" y="11756"/>
                </a:cubicBezTo>
                <a:cubicBezTo>
                  <a:pt x="15174" y="12949"/>
                  <a:pt x="13580" y="13578"/>
                  <a:pt x="11962" y="13578"/>
                </a:cubicBezTo>
                <a:cubicBezTo>
                  <a:pt x="11066" y="13578"/>
                  <a:pt x="10162" y="13385"/>
                  <a:pt x="9315" y="12988"/>
                </a:cubicBezTo>
                <a:cubicBezTo>
                  <a:pt x="9294" y="12979"/>
                  <a:pt x="9273" y="12967"/>
                  <a:pt x="9252" y="12958"/>
                </a:cubicBezTo>
                <a:cubicBezTo>
                  <a:pt x="8627" y="12656"/>
                  <a:pt x="8056" y="12248"/>
                  <a:pt x="7567" y="11756"/>
                </a:cubicBezTo>
                <a:cubicBezTo>
                  <a:pt x="5139" y="9328"/>
                  <a:pt x="5139" y="5379"/>
                  <a:pt x="7567" y="2951"/>
                </a:cubicBezTo>
                <a:cubicBezTo>
                  <a:pt x="8781" y="1736"/>
                  <a:pt x="10375" y="1128"/>
                  <a:pt x="11969" y="1128"/>
                </a:cubicBezTo>
                <a:close/>
                <a:moveTo>
                  <a:pt x="5704" y="11215"/>
                </a:moveTo>
                <a:cubicBezTo>
                  <a:pt x="6308" y="12194"/>
                  <a:pt x="7129" y="13015"/>
                  <a:pt x="8104" y="13619"/>
                </a:cubicBezTo>
                <a:lnTo>
                  <a:pt x="7567" y="14159"/>
                </a:lnTo>
                <a:cubicBezTo>
                  <a:pt x="7455" y="14270"/>
                  <a:pt x="7310" y="14325"/>
                  <a:pt x="7165" y="14325"/>
                </a:cubicBezTo>
                <a:cubicBezTo>
                  <a:pt x="7021" y="14325"/>
                  <a:pt x="6877" y="14270"/>
                  <a:pt x="6767" y="14159"/>
                </a:cubicBezTo>
                <a:lnTo>
                  <a:pt x="5163" y="12556"/>
                </a:lnTo>
                <a:cubicBezTo>
                  <a:pt x="4943" y="12336"/>
                  <a:pt x="4943" y="11976"/>
                  <a:pt x="5163" y="11756"/>
                </a:cubicBezTo>
                <a:lnTo>
                  <a:pt x="5704" y="11215"/>
                </a:lnTo>
                <a:close/>
                <a:moveTo>
                  <a:pt x="4765" y="13761"/>
                </a:moveTo>
                <a:lnTo>
                  <a:pt x="5565" y="14561"/>
                </a:lnTo>
                <a:cubicBezTo>
                  <a:pt x="5558" y="14606"/>
                  <a:pt x="5550" y="14650"/>
                  <a:pt x="5543" y="14695"/>
                </a:cubicBezTo>
                <a:cubicBezTo>
                  <a:pt x="5552" y="14105"/>
                  <a:pt x="4782" y="14182"/>
                  <a:pt x="4791" y="13592"/>
                </a:cubicBezTo>
                <a:cubicBezTo>
                  <a:pt x="4782" y="13648"/>
                  <a:pt x="4774" y="13705"/>
                  <a:pt x="4765" y="13761"/>
                </a:cubicBezTo>
                <a:close/>
                <a:moveTo>
                  <a:pt x="4816" y="13484"/>
                </a:moveTo>
                <a:lnTo>
                  <a:pt x="5664" y="14647"/>
                </a:lnTo>
                <a:cubicBezTo>
                  <a:pt x="5044" y="15268"/>
                  <a:pt x="2721" y="17403"/>
                  <a:pt x="2101" y="18024"/>
                </a:cubicBezTo>
                <a:cubicBezTo>
                  <a:pt x="1990" y="18134"/>
                  <a:pt x="1846" y="18189"/>
                  <a:pt x="1701" y="18189"/>
                </a:cubicBezTo>
                <a:cubicBezTo>
                  <a:pt x="1556" y="18189"/>
                  <a:pt x="1410" y="18133"/>
                  <a:pt x="1298" y="18021"/>
                </a:cubicBezTo>
                <a:cubicBezTo>
                  <a:pt x="1078" y="17801"/>
                  <a:pt x="1078" y="17442"/>
                  <a:pt x="1298" y="17221"/>
                </a:cubicBezTo>
                <a:lnTo>
                  <a:pt x="4816" y="13484"/>
                </a:lnTo>
                <a:close/>
                <a:moveTo>
                  <a:pt x="11968" y="0"/>
                </a:moveTo>
                <a:cubicBezTo>
                  <a:pt x="10083" y="0"/>
                  <a:pt x="8198" y="717"/>
                  <a:pt x="6764" y="2151"/>
                </a:cubicBezTo>
                <a:cubicBezTo>
                  <a:pt x="4602" y="4310"/>
                  <a:pt x="4070" y="7492"/>
                  <a:pt x="5163" y="10156"/>
                </a:cubicBezTo>
                <a:lnTo>
                  <a:pt x="4360" y="10956"/>
                </a:lnTo>
                <a:cubicBezTo>
                  <a:pt x="3853" y="11466"/>
                  <a:pt x="3720" y="12239"/>
                  <a:pt x="4031" y="12891"/>
                </a:cubicBezTo>
                <a:lnTo>
                  <a:pt x="498" y="16421"/>
                </a:lnTo>
                <a:cubicBezTo>
                  <a:pt x="-166" y="17085"/>
                  <a:pt x="-166" y="18160"/>
                  <a:pt x="498" y="18824"/>
                </a:cubicBezTo>
                <a:cubicBezTo>
                  <a:pt x="829" y="19157"/>
                  <a:pt x="1264" y="19323"/>
                  <a:pt x="1698" y="19323"/>
                </a:cubicBezTo>
                <a:cubicBezTo>
                  <a:pt x="2133" y="19323"/>
                  <a:pt x="2568" y="19157"/>
                  <a:pt x="2899" y="18824"/>
                </a:cubicBezTo>
                <a:lnTo>
                  <a:pt x="6431" y="15292"/>
                </a:lnTo>
                <a:cubicBezTo>
                  <a:pt x="6664" y="15402"/>
                  <a:pt x="6914" y="15456"/>
                  <a:pt x="7161" y="15456"/>
                </a:cubicBezTo>
                <a:cubicBezTo>
                  <a:pt x="7603" y="15456"/>
                  <a:pt x="8039" y="15285"/>
                  <a:pt x="8364" y="14960"/>
                </a:cubicBezTo>
                <a:lnTo>
                  <a:pt x="9164" y="14162"/>
                </a:lnTo>
                <a:cubicBezTo>
                  <a:pt x="10074" y="14537"/>
                  <a:pt x="11023" y="14716"/>
                  <a:pt x="11960" y="14716"/>
                </a:cubicBezTo>
                <a:cubicBezTo>
                  <a:pt x="14363" y="14716"/>
                  <a:pt x="16691" y="13536"/>
                  <a:pt x="18089" y="11436"/>
                </a:cubicBezTo>
                <a:cubicBezTo>
                  <a:pt x="20037" y="8519"/>
                  <a:pt x="19654" y="4630"/>
                  <a:pt x="17175" y="2151"/>
                </a:cubicBezTo>
                <a:cubicBezTo>
                  <a:pt x="15739" y="717"/>
                  <a:pt x="13853" y="0"/>
                  <a:pt x="11968" y="0"/>
                </a:cubicBezTo>
                <a:close/>
              </a:path>
            </a:pathLst>
          </a:custGeom>
          <a:solidFill>
            <a:schemeClr val="tx1"/>
          </a:solidFill>
          <a:ln>
            <a:noFill/>
          </a:ln>
        </p:spPr>
        <p:txBody>
          <a:bodyPr spcFirstLastPara="1" wrap="square" lIns="121900" tIns="121900" rIns="121900" bIns="121900" anchor="ctr" anchorCtr="0">
            <a:noAutofit/>
          </a:bodyPr>
          <a:lstStyle/>
          <a:p>
            <a:endParaRPr sz="2400" dirty="0">
              <a:solidFill>
                <a:srgbClr val="435D74"/>
              </a:solidFill>
            </a:endParaRPr>
          </a:p>
        </p:txBody>
      </p:sp>
      <p:sp>
        <p:nvSpPr>
          <p:cNvPr id="21" name="TextBox 20">
            <a:extLst>
              <a:ext uri="{FF2B5EF4-FFF2-40B4-BE49-F238E27FC236}">
                <a16:creationId xmlns:a16="http://schemas.microsoft.com/office/drawing/2014/main" id="{0DE3C433-884C-1997-0C65-332FDC91FEB9}"/>
              </a:ext>
            </a:extLst>
          </p:cNvPr>
          <p:cNvSpPr txBox="1"/>
          <p:nvPr/>
        </p:nvSpPr>
        <p:spPr>
          <a:xfrm>
            <a:off x="5332690" y="931747"/>
            <a:ext cx="1834155" cy="584775"/>
          </a:xfrm>
          <a:prstGeom prst="rect">
            <a:avLst/>
          </a:prstGeom>
          <a:noFill/>
        </p:spPr>
        <p:txBody>
          <a:bodyPr wrap="none" rtlCol="1">
            <a:spAutoFit/>
          </a:bodyPr>
          <a:lstStyle/>
          <a:p>
            <a:pPr algn="r" rtl="1"/>
            <a:r>
              <a:rPr lang="fa-IR" sz="3200" dirty="0">
                <a:solidFill>
                  <a:srgbClr val="CF8313"/>
                </a:solidFill>
                <a:cs typeface="B Titr" panose="00000700000000000000" pitchFamily="2" charset="-78"/>
              </a:rPr>
              <a:t>عنوان مقاله</a:t>
            </a:r>
          </a:p>
        </p:txBody>
      </p:sp>
      <p:sp>
        <p:nvSpPr>
          <p:cNvPr id="20" name="Google Shape;500;p61">
            <a:extLst>
              <a:ext uri="{FF2B5EF4-FFF2-40B4-BE49-F238E27FC236}">
                <a16:creationId xmlns:a16="http://schemas.microsoft.com/office/drawing/2014/main" id="{3FA56905-37B3-6BA6-2A59-54429751E5D8}"/>
              </a:ext>
            </a:extLst>
          </p:cNvPr>
          <p:cNvSpPr txBox="1">
            <a:spLocks/>
          </p:cNvSpPr>
          <p:nvPr/>
        </p:nvSpPr>
        <p:spPr>
          <a:xfrm>
            <a:off x="4246593" y="2034790"/>
            <a:ext cx="7014020" cy="3530848"/>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r" rtl="1">
              <a:lnSpc>
                <a:spcPct val="150000"/>
              </a:lnSpc>
            </a:pPr>
            <a:r>
              <a:rPr lang="fa-IR" sz="1800" b="1" dirty="0">
                <a:cs typeface="B Nazanin" panose="00000400000000000000" pitchFamily="2" charset="-78"/>
              </a:rPr>
              <a:t>عنوان:</a:t>
            </a:r>
            <a:r>
              <a:rPr lang="en-US" sz="1800" b="1" dirty="0">
                <a:cs typeface="B Nazanin" panose="00000400000000000000" pitchFamily="2" charset="-78"/>
              </a:rPr>
              <a:t> </a:t>
            </a:r>
            <a:r>
              <a:rPr lang="fa-IR" sz="1800" dirty="0">
                <a:cs typeface="B Nazanin" panose="00000400000000000000" pitchFamily="2" charset="-78"/>
              </a:rPr>
              <a:t>Toward Eliminating Leishmaniasis as a Public Health Problem in Yemen: Advocating for a One Health Approach</a:t>
            </a:r>
          </a:p>
          <a:p>
            <a:pPr lvl="1" algn="r" rtl="1">
              <a:lnSpc>
                <a:spcPct val="150000"/>
              </a:lnSpc>
            </a:pPr>
            <a:r>
              <a:rPr lang="fa-IR" sz="1800" b="1" dirty="0">
                <a:cs typeface="B Nazanin" panose="00000400000000000000" pitchFamily="2" charset="-78"/>
              </a:rPr>
              <a:t>نویسندگان:</a:t>
            </a:r>
            <a:r>
              <a:rPr lang="en-US" sz="1800" b="1" dirty="0">
                <a:cs typeface="B Nazanin" panose="00000400000000000000" pitchFamily="2" charset="-78"/>
              </a:rPr>
              <a:t>   </a:t>
            </a:r>
            <a:r>
              <a:rPr lang="fa-IR" sz="1800" dirty="0">
                <a:cs typeface="B Nazanin" panose="00000400000000000000" pitchFamily="2" charset="-78"/>
              </a:rPr>
              <a:t> </a:t>
            </a:r>
            <a:r>
              <a:rPr lang="en-US" sz="1800" dirty="0">
                <a:cs typeface="B Nazanin" panose="00000400000000000000" pitchFamily="2" charset="-78"/>
              </a:rPr>
              <a:t>               </a:t>
            </a:r>
            <a:r>
              <a:rPr lang="fa-IR" sz="1800" dirty="0">
                <a:cs typeface="B Nazanin" panose="00000400000000000000" pitchFamily="2" charset="-78"/>
              </a:rPr>
              <a:t>Rashad Abdul-Ghani, Ahmed A. Azazy</a:t>
            </a:r>
          </a:p>
          <a:p>
            <a:pPr lvl="1" algn="r" rtl="1">
              <a:lnSpc>
                <a:spcPct val="150000"/>
              </a:lnSpc>
            </a:pPr>
            <a:r>
              <a:rPr lang="fa-IR" sz="1800" b="1" dirty="0">
                <a:cs typeface="B Nazanin" panose="00000400000000000000" pitchFamily="2" charset="-78"/>
              </a:rPr>
              <a:t>نوع مقاله:</a:t>
            </a:r>
            <a:r>
              <a:rPr lang="fa-IR" sz="1800" dirty="0">
                <a:cs typeface="B Nazanin" panose="00000400000000000000" pitchFamily="2" charset="-78"/>
              </a:rPr>
              <a:t> Review</a:t>
            </a:r>
          </a:p>
          <a:p>
            <a:pPr lvl="1" algn="r" rtl="1">
              <a:lnSpc>
                <a:spcPct val="150000"/>
              </a:lnSpc>
            </a:pPr>
            <a:r>
              <a:rPr lang="fa-IR" sz="1800" b="1" dirty="0">
                <a:cs typeface="B Nazanin" panose="00000400000000000000" pitchFamily="2" charset="-78"/>
              </a:rPr>
              <a:t>مجله:</a:t>
            </a:r>
            <a:r>
              <a:rPr lang="fa-IR" sz="1800" dirty="0">
                <a:cs typeface="B Nazanin" panose="00000400000000000000" pitchFamily="2" charset="-78"/>
              </a:rPr>
              <a:t> Research and Reports in Tropical Medicine   </a:t>
            </a:r>
            <a:r>
              <a:rPr lang="en-US" sz="1800" dirty="0">
                <a:cs typeface="B Nazanin" panose="00000400000000000000" pitchFamily="2" charset="-78"/>
              </a:rPr>
              <a:t>IF=4.5</a:t>
            </a:r>
            <a:endParaRPr lang="fa-IR" sz="1800" dirty="0">
              <a:cs typeface="B Nazanin" panose="00000400000000000000" pitchFamily="2" charset="-78"/>
            </a:endParaRPr>
          </a:p>
          <a:p>
            <a:pPr lvl="1" algn="r" rtl="1">
              <a:lnSpc>
                <a:spcPct val="150000"/>
              </a:lnSpc>
            </a:pPr>
            <a:r>
              <a:rPr lang="fa-IR" sz="1800" b="1" dirty="0">
                <a:cs typeface="B Nazanin" panose="00000400000000000000" pitchFamily="2" charset="-78"/>
              </a:rPr>
              <a:t>سال انتشار:</a:t>
            </a:r>
            <a:r>
              <a:rPr lang="fa-IR" sz="1800" dirty="0">
                <a:cs typeface="B Nazanin" panose="00000400000000000000" pitchFamily="2" charset="-78"/>
              </a:rPr>
              <a:t> 2026</a:t>
            </a:r>
          </a:p>
        </p:txBody>
      </p:sp>
      <p:pic>
        <p:nvPicPr>
          <p:cNvPr id="4" name="Picture 3">
            <a:extLst>
              <a:ext uri="{FF2B5EF4-FFF2-40B4-BE49-F238E27FC236}">
                <a16:creationId xmlns:a16="http://schemas.microsoft.com/office/drawing/2014/main" id="{CF7DC88E-0C06-A4D5-CBAC-9BFA872D3BDC}"/>
              </a:ext>
            </a:extLst>
          </p:cNvPr>
          <p:cNvPicPr>
            <a:picLocks noChangeAspect="1"/>
          </p:cNvPicPr>
          <p:nvPr/>
        </p:nvPicPr>
        <p:blipFill>
          <a:blip r:embed="rId3"/>
          <a:stretch>
            <a:fillRect/>
          </a:stretch>
        </p:blipFill>
        <p:spPr>
          <a:xfrm>
            <a:off x="151405" y="2449270"/>
            <a:ext cx="3852997" cy="25080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Slide Number Placeholder 1">
            <a:extLst>
              <a:ext uri="{FF2B5EF4-FFF2-40B4-BE49-F238E27FC236}">
                <a16:creationId xmlns:a16="http://schemas.microsoft.com/office/drawing/2014/main" id="{78294AD1-3CEF-C0AD-F625-3A5B9030252E}"/>
              </a:ext>
            </a:extLst>
          </p:cNvPr>
          <p:cNvSpPr>
            <a:spLocks noGrp="1"/>
          </p:cNvSpPr>
          <p:nvPr>
            <p:ph type="sldNum" sz="quarter" idx="12"/>
          </p:nvPr>
        </p:nvSpPr>
        <p:spPr/>
        <p:txBody>
          <a:bodyPr/>
          <a:lstStyle/>
          <a:p>
            <a:fld id="{EE33C7F8-D8E1-4961-B70B-472B6A48943E}" type="slidenum">
              <a:rPr lang="fa-IR" smtClean="0"/>
              <a:pPr/>
              <a:t>2</a:t>
            </a:fld>
            <a:endParaRPr lang="fa-IR" dirty="0"/>
          </a:p>
        </p:txBody>
      </p:sp>
    </p:spTree>
    <p:extLst>
      <p:ext uri="{BB962C8B-B14F-4D97-AF65-F5344CB8AC3E}">
        <p14:creationId xmlns:p14="http://schemas.microsoft.com/office/powerpoint/2010/main" val="4282372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3E98B-152B-D871-5545-75629F3C698A}"/>
            </a:ext>
          </a:extLst>
        </p:cNvPr>
        <p:cNvGrpSpPr/>
        <p:nvPr/>
      </p:nvGrpSpPr>
      <p:grpSpPr>
        <a:xfrm>
          <a:off x="0" y="0"/>
          <a:ext cx="0" cy="0"/>
          <a:chOff x="0" y="0"/>
          <a:chExt cx="0" cy="0"/>
        </a:xfrm>
      </p:grpSpPr>
      <p:cxnSp>
        <p:nvCxnSpPr>
          <p:cNvPr id="40" name="Straight Connector 39">
            <a:extLst>
              <a:ext uri="{FF2B5EF4-FFF2-40B4-BE49-F238E27FC236}">
                <a16:creationId xmlns:a16="http://schemas.microsoft.com/office/drawing/2014/main" id="{4621C35F-E507-E630-CE8C-FFFD85A932AA}"/>
              </a:ext>
            </a:extLst>
          </p:cNvPr>
          <p:cNvCxnSpPr>
            <a:cxnSpLocks/>
          </p:cNvCxnSpPr>
          <p:nvPr/>
        </p:nvCxnSpPr>
        <p:spPr>
          <a:xfrm flipH="1">
            <a:off x="9456000" y="6181615"/>
            <a:ext cx="1658337" cy="0"/>
          </a:xfrm>
          <a:prstGeom prst="line">
            <a:avLst/>
          </a:prstGeom>
          <a:ln w="28575">
            <a:solidFill>
              <a:srgbClr val="0E1D33"/>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47275B68-8335-D1D4-CD73-F34AF7AEDB43}"/>
              </a:ext>
            </a:extLst>
          </p:cNvPr>
          <p:cNvSpPr/>
          <p:nvPr/>
        </p:nvSpPr>
        <p:spPr>
          <a:xfrm rot="14807776">
            <a:off x="-880637" y="5794584"/>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8" name="Oval 7">
            <a:extLst>
              <a:ext uri="{FF2B5EF4-FFF2-40B4-BE49-F238E27FC236}">
                <a16:creationId xmlns:a16="http://schemas.microsoft.com/office/drawing/2014/main" id="{BD96283E-A076-7B6D-C126-E89C5A42D656}"/>
              </a:ext>
            </a:extLst>
          </p:cNvPr>
          <p:cNvSpPr/>
          <p:nvPr/>
        </p:nvSpPr>
        <p:spPr>
          <a:xfrm>
            <a:off x="10908187" y="-397831"/>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5" name="Oval 14">
            <a:extLst>
              <a:ext uri="{FF2B5EF4-FFF2-40B4-BE49-F238E27FC236}">
                <a16:creationId xmlns:a16="http://schemas.microsoft.com/office/drawing/2014/main" id="{C1242673-8DD5-2325-F5CE-F733069709FA}"/>
              </a:ext>
            </a:extLst>
          </p:cNvPr>
          <p:cNvSpPr/>
          <p:nvPr/>
        </p:nvSpPr>
        <p:spPr>
          <a:xfrm>
            <a:off x="10607883" y="769684"/>
            <a:ext cx="962259" cy="962259"/>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0" name="Oval 9">
            <a:extLst>
              <a:ext uri="{FF2B5EF4-FFF2-40B4-BE49-F238E27FC236}">
                <a16:creationId xmlns:a16="http://schemas.microsoft.com/office/drawing/2014/main" id="{2AC66C19-F6CB-42D4-18B0-F5F24D5F5506}"/>
              </a:ext>
            </a:extLst>
          </p:cNvPr>
          <p:cNvSpPr/>
          <p:nvPr/>
        </p:nvSpPr>
        <p:spPr>
          <a:xfrm>
            <a:off x="9959631" y="-454216"/>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2" name="Oval 11">
            <a:extLst>
              <a:ext uri="{FF2B5EF4-FFF2-40B4-BE49-F238E27FC236}">
                <a16:creationId xmlns:a16="http://schemas.microsoft.com/office/drawing/2014/main" id="{04D0FB9B-10D6-A800-1675-C3CA1AAFB5F9}"/>
              </a:ext>
            </a:extLst>
          </p:cNvPr>
          <p:cNvSpPr/>
          <p:nvPr/>
        </p:nvSpPr>
        <p:spPr>
          <a:xfrm>
            <a:off x="11304307" y="811089"/>
            <a:ext cx="1179976" cy="1179976"/>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7" name="Oval 16">
            <a:extLst>
              <a:ext uri="{FF2B5EF4-FFF2-40B4-BE49-F238E27FC236}">
                <a16:creationId xmlns:a16="http://schemas.microsoft.com/office/drawing/2014/main" id="{D70E2704-94EF-D8E0-850F-706F1F377028}"/>
              </a:ext>
            </a:extLst>
          </p:cNvPr>
          <p:cNvSpPr/>
          <p:nvPr/>
        </p:nvSpPr>
        <p:spPr>
          <a:xfrm rot="14807776">
            <a:off x="334523" y="58170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8" name="Oval 17">
            <a:extLst>
              <a:ext uri="{FF2B5EF4-FFF2-40B4-BE49-F238E27FC236}">
                <a16:creationId xmlns:a16="http://schemas.microsoft.com/office/drawing/2014/main" id="{9257D13F-423D-E253-F415-FC24721E9A9E}"/>
              </a:ext>
            </a:extLst>
          </p:cNvPr>
          <p:cNvSpPr/>
          <p:nvPr/>
        </p:nvSpPr>
        <p:spPr>
          <a:xfrm rot="14807776">
            <a:off x="-455431" y="5365305"/>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7" name="Rectangle: Rounded Corners 26">
            <a:extLst>
              <a:ext uri="{FF2B5EF4-FFF2-40B4-BE49-F238E27FC236}">
                <a16:creationId xmlns:a16="http://schemas.microsoft.com/office/drawing/2014/main" id="{C2E204B7-92BA-338C-89C7-501143B9B674}"/>
              </a:ext>
            </a:extLst>
          </p:cNvPr>
          <p:cNvSpPr/>
          <p:nvPr/>
        </p:nvSpPr>
        <p:spPr>
          <a:xfrm>
            <a:off x="2016000" y="1820421"/>
            <a:ext cx="8160000" cy="4388450"/>
          </a:xfrm>
          <a:prstGeom prst="roundRect">
            <a:avLst/>
          </a:prstGeom>
          <a:solidFill>
            <a:schemeClr val="bg2">
              <a:lumMod val="90000"/>
            </a:schemeClr>
          </a:solidFill>
          <a:ln w="38100" cap="rnd">
            <a:noFill/>
            <a:prstDash val="sysDash"/>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37" name="Rectangle: Rounded Corners 36">
            <a:extLst>
              <a:ext uri="{FF2B5EF4-FFF2-40B4-BE49-F238E27FC236}">
                <a16:creationId xmlns:a16="http://schemas.microsoft.com/office/drawing/2014/main" id="{5A9DE83D-20F7-9AF8-9BF6-25C8AD10857D}"/>
              </a:ext>
            </a:extLst>
          </p:cNvPr>
          <p:cNvSpPr/>
          <p:nvPr/>
        </p:nvSpPr>
        <p:spPr>
          <a:xfrm>
            <a:off x="2736000" y="1991066"/>
            <a:ext cx="6720000" cy="3965886"/>
          </a:xfrm>
          <a:prstGeom prst="roundRect">
            <a:avLst/>
          </a:prstGeom>
          <a:solidFill>
            <a:schemeClr val="bg2">
              <a:lumMod val="90000"/>
              <a:alpha val="26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pic>
        <p:nvPicPr>
          <p:cNvPr id="23" name="Picture 22">
            <a:extLst>
              <a:ext uri="{FF2B5EF4-FFF2-40B4-BE49-F238E27FC236}">
                <a16:creationId xmlns:a16="http://schemas.microsoft.com/office/drawing/2014/main" id="{3409EF30-C12B-AB49-4C79-082E769626E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25260" y1="36406" x2="28438" y2="39583"/>
                        <a14:foregroundMark x1="26927" y1="33229" x2="20704" y2="39069"/>
                        <a14:foregroundMark x1="20156" y1="39583" x2="26929" y2="43941"/>
                        <a14:foregroundMark x1="28448" y1="44098" x2="30000" y2="34010"/>
                        <a14:foregroundMark x1="30000" y1="34010" x2="28375" y2="30759"/>
                        <a14:foregroundMark x1="33317" y1="41264" x2="33698" y2="42448"/>
                        <a14:foregroundMark x1="30729" y1="33229" x2="32907" y2="39993"/>
                        <a14:foregroundMark x1="66094" y1="78542" x2="20259" y2="78542"/>
                        <a14:foregroundMark x1="34167" y1="42604" x2="33333" y2="42083"/>
                        <a14:backgroundMark x1="15729" y1="79583" x2="16979" y2="79167"/>
                        <a14:backgroundMark x1="14635" y1="76615" x2="18698" y2="80208"/>
                        <a14:backgroundMark x1="18698" y1="76198" x2="19115" y2="80000"/>
                        <a14:backgroundMark x1="15937" y1="78542" x2="13802" y2="79167"/>
                        <a14:backgroundMark x1="80052" y1="76823" x2="82604" y2="76198"/>
                        <a14:backgroundMark x1="84271" y1="78542" x2="73698" y2="78073"/>
                        <a14:backgroundMark x1="73698" y1="78073" x2="73698" y2="78073"/>
                        <a14:backgroundMark x1="66094" y1="78542" x2="75990" y2="79115"/>
                        <a14:backgroundMark x1="75990" y1="79115" x2="85521" y2="78750"/>
                        <a14:backgroundMark x1="85521" y1="78750" x2="85781" y2="78958"/>
                        <a14:backgroundMark x1="27344" y1="45104" x2="33281" y2="43177"/>
                        <a14:backgroundMark x1="58229" y1="33229" x2="58906" y2="34271"/>
                        <a14:backgroundMark x1="45781" y1="28385" x2="46406" y2="25833"/>
                        <a14:backgroundMark x1="40677" y1="31094" x2="38594" y2="33646"/>
                        <a14:backgroundMark x1="39427" y1="37656" x2="40052" y2="37865"/>
                        <a14:backgroundMark x1="27552" y1="29844" x2="28646" y2="30469"/>
                        <a14:backgroundMark x1="18906" y1="38281" x2="20156" y2="39792"/>
                        <a14:backgroundMark x1="28177" y1="30052" x2="28646" y2="30677"/>
                        <a14:backgroundMark x1="28490" y1="30573" x2="28594" y2="30677"/>
                        <a14:backgroundMark x1="27865" y1="44427" x2="27448" y2="44635"/>
                        <a14:backgroundMark x1="33177" y1="39896" x2="33646" y2="41146"/>
                        <a14:backgroundMark x1="27969" y1="30677" x2="28594" y2="30365"/>
                        <a14:backgroundMark x1="27344" y1="30260" x2="28594" y2="30260"/>
                        <a14:backgroundMark x1="25000" y1="28958" x2="29010" y2="30052"/>
                        <a14:backgroundMark x1="26354" y1="29479" x2="28594" y2="29688"/>
                        <a14:backgroundMark x1="27344" y1="29375" x2="28490" y2="30677"/>
                        <a14:backgroundMark x1="27344" y1="29583" x2="28802" y2="30781"/>
                        <a14:backgroundMark x1="53594" y1="28333" x2="54531" y2="27917"/>
                        <a14:backgroundMark x1="27969" y1="30573" x2="28385" y2="30677"/>
                        <a14:backgroundMark x1="28385" y1="30052" x2="28698" y2="30573"/>
                        <a14:backgroundMark x1="19115" y1="77813" x2="19427" y2="78854"/>
                      </a14:backgroundRemoval>
                    </a14:imgEffect>
                  </a14:imgLayer>
                </a14:imgProps>
              </a:ext>
            </a:extLst>
          </a:blip>
          <a:stretch>
            <a:fillRect/>
          </a:stretch>
        </p:blipFill>
        <p:spPr>
          <a:xfrm>
            <a:off x="8844627" y="3911484"/>
            <a:ext cx="2857500" cy="2857500"/>
          </a:xfrm>
          <a:prstGeom prst="rect">
            <a:avLst/>
          </a:prstGeom>
        </p:spPr>
      </p:pic>
      <p:sp>
        <p:nvSpPr>
          <p:cNvPr id="28" name="Rectangle: Rounded Corners 27">
            <a:extLst>
              <a:ext uri="{FF2B5EF4-FFF2-40B4-BE49-F238E27FC236}">
                <a16:creationId xmlns:a16="http://schemas.microsoft.com/office/drawing/2014/main" id="{F045B386-E08D-718C-45E3-440BB53C29EC}"/>
              </a:ext>
            </a:extLst>
          </p:cNvPr>
          <p:cNvSpPr/>
          <p:nvPr/>
        </p:nvSpPr>
        <p:spPr>
          <a:xfrm>
            <a:off x="4022413" y="697993"/>
            <a:ext cx="4147175" cy="1052285"/>
          </a:xfrm>
          <a:prstGeom prst="roundRect">
            <a:avLst>
              <a:gd name="adj" fmla="val 50000"/>
            </a:avLst>
          </a:prstGeom>
          <a:gradFill>
            <a:gsLst>
              <a:gs pos="65000">
                <a:srgbClr val="0C192C"/>
              </a:gs>
              <a:gs pos="0">
                <a:srgbClr val="1B3863"/>
              </a:gs>
            </a:gsLst>
            <a:lin ang="8100000" scaled="1"/>
          </a:gradFill>
          <a:ln w="38100" cap="rnd">
            <a:no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3200" dirty="0">
              <a:cs typeface="B Tabassom" panose="00000400000000000000" pitchFamily="2" charset="-78"/>
            </a:endParaRPr>
          </a:p>
        </p:txBody>
      </p:sp>
      <p:sp>
        <p:nvSpPr>
          <p:cNvPr id="35" name="Rectangle: Rounded Corners 34">
            <a:extLst>
              <a:ext uri="{FF2B5EF4-FFF2-40B4-BE49-F238E27FC236}">
                <a16:creationId xmlns:a16="http://schemas.microsoft.com/office/drawing/2014/main" id="{9A8D5321-80DA-F3FA-3F2C-AFA65EEA5496}"/>
              </a:ext>
            </a:extLst>
          </p:cNvPr>
          <p:cNvSpPr/>
          <p:nvPr/>
        </p:nvSpPr>
        <p:spPr>
          <a:xfrm>
            <a:off x="4069050" y="768135"/>
            <a:ext cx="4053900" cy="912000"/>
          </a:xfrm>
          <a:prstGeom prst="roundRect">
            <a:avLst>
              <a:gd name="adj" fmla="val 50000"/>
            </a:avLst>
          </a:prstGeom>
          <a:solidFill>
            <a:schemeClr val="bg1"/>
          </a:solidFill>
          <a:ln w="38100" cap="rnd">
            <a:noFill/>
            <a:prstDash val="sysDash"/>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3200" dirty="0">
              <a:cs typeface="B Tabassom" panose="00000400000000000000" pitchFamily="2" charset="-78"/>
            </a:endParaRPr>
          </a:p>
        </p:txBody>
      </p:sp>
      <p:sp>
        <p:nvSpPr>
          <p:cNvPr id="38" name="Google Shape;9018;p69">
            <a:extLst>
              <a:ext uri="{FF2B5EF4-FFF2-40B4-BE49-F238E27FC236}">
                <a16:creationId xmlns:a16="http://schemas.microsoft.com/office/drawing/2014/main" id="{71791D09-8AFB-36BA-7177-7AC3ED87B583}"/>
              </a:ext>
            </a:extLst>
          </p:cNvPr>
          <p:cNvSpPr/>
          <p:nvPr/>
        </p:nvSpPr>
        <p:spPr>
          <a:xfrm>
            <a:off x="4251577" y="984275"/>
            <a:ext cx="475291" cy="479721"/>
          </a:xfrm>
          <a:custGeom>
            <a:avLst/>
            <a:gdLst>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4765 w 19327"/>
              <a:gd name="connsiteY19" fmla="*/ 15361 h 19323"/>
              <a:gd name="connsiteX20" fmla="*/ 3964 w 19327"/>
              <a:gd name="connsiteY20" fmla="*/ 14561 h 19323"/>
              <a:gd name="connsiteX21" fmla="*/ 4765 w 19327"/>
              <a:gd name="connsiteY21" fmla="*/ 13761 h 19323"/>
              <a:gd name="connsiteX22" fmla="*/ 3161 w 19327"/>
              <a:gd name="connsiteY22" fmla="*/ 15361 h 19323"/>
              <a:gd name="connsiteX23" fmla="*/ 4788 w 19327"/>
              <a:gd name="connsiteY23" fmla="*/ 15374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3161 w 19327"/>
              <a:gd name="connsiteY28" fmla="*/ 15361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4765 w 19327"/>
              <a:gd name="connsiteY19" fmla="*/ 15361 h 19323"/>
              <a:gd name="connsiteX20" fmla="*/ 3964 w 19327"/>
              <a:gd name="connsiteY20" fmla="*/ 14561 h 19323"/>
              <a:gd name="connsiteX21" fmla="*/ 4765 w 19327"/>
              <a:gd name="connsiteY21" fmla="*/ 13761 h 19323"/>
              <a:gd name="connsiteX22" fmla="*/ 3842 w 19327"/>
              <a:gd name="connsiteY22" fmla="*/ 14634 h 19323"/>
              <a:gd name="connsiteX23" fmla="*/ 4788 w 19327"/>
              <a:gd name="connsiteY23" fmla="*/ 15374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3842 w 19327"/>
              <a:gd name="connsiteY28" fmla="*/ 14634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4765 w 19327"/>
              <a:gd name="connsiteY19" fmla="*/ 15361 h 19323"/>
              <a:gd name="connsiteX20" fmla="*/ 3964 w 19327"/>
              <a:gd name="connsiteY20" fmla="*/ 14561 h 19323"/>
              <a:gd name="connsiteX21" fmla="*/ 4765 w 19327"/>
              <a:gd name="connsiteY21" fmla="*/ 13761 h 19323"/>
              <a:gd name="connsiteX22" fmla="*/ 3842 w 19327"/>
              <a:gd name="connsiteY22" fmla="*/ 14513 h 19323"/>
              <a:gd name="connsiteX23" fmla="*/ 4788 w 19327"/>
              <a:gd name="connsiteY23" fmla="*/ 15374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3842 w 19327"/>
              <a:gd name="connsiteY28" fmla="*/ 14513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4765 w 19327"/>
              <a:gd name="connsiteY19" fmla="*/ 15361 h 19323"/>
              <a:gd name="connsiteX20" fmla="*/ 3964 w 19327"/>
              <a:gd name="connsiteY20" fmla="*/ 14561 h 19323"/>
              <a:gd name="connsiteX21" fmla="*/ 4765 w 19327"/>
              <a:gd name="connsiteY21" fmla="*/ 13761 h 19323"/>
              <a:gd name="connsiteX22" fmla="*/ 3891 w 19327"/>
              <a:gd name="connsiteY22" fmla="*/ 14574 h 19323"/>
              <a:gd name="connsiteX23" fmla="*/ 4788 w 19327"/>
              <a:gd name="connsiteY23" fmla="*/ 15374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3891 w 19327"/>
              <a:gd name="connsiteY28" fmla="*/ 14574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4765 w 19327"/>
              <a:gd name="connsiteY19" fmla="*/ 15361 h 19323"/>
              <a:gd name="connsiteX20" fmla="*/ 3964 w 19327"/>
              <a:gd name="connsiteY20" fmla="*/ 14561 h 19323"/>
              <a:gd name="connsiteX21" fmla="*/ 4765 w 19327"/>
              <a:gd name="connsiteY21" fmla="*/ 13761 h 19323"/>
              <a:gd name="connsiteX22" fmla="*/ 4037 w 19327"/>
              <a:gd name="connsiteY22" fmla="*/ 14211 h 19323"/>
              <a:gd name="connsiteX23" fmla="*/ 4788 w 19327"/>
              <a:gd name="connsiteY23" fmla="*/ 15374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4037 w 19327"/>
              <a:gd name="connsiteY28" fmla="*/ 14211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4765 w 19327"/>
              <a:gd name="connsiteY19" fmla="*/ 15361 h 19323"/>
              <a:gd name="connsiteX20" fmla="*/ 3964 w 19327"/>
              <a:gd name="connsiteY20" fmla="*/ 14561 h 19323"/>
              <a:gd name="connsiteX21" fmla="*/ 4765 w 19327"/>
              <a:gd name="connsiteY21" fmla="*/ 13761 h 19323"/>
              <a:gd name="connsiteX22" fmla="*/ 4037 w 19327"/>
              <a:gd name="connsiteY22" fmla="*/ 14211 h 19323"/>
              <a:gd name="connsiteX23" fmla="*/ 4788 w 19327"/>
              <a:gd name="connsiteY23" fmla="*/ 15374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4037 w 19327"/>
              <a:gd name="connsiteY28" fmla="*/ 14211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4765 w 19327"/>
              <a:gd name="connsiteY19" fmla="*/ 15361 h 19323"/>
              <a:gd name="connsiteX20" fmla="*/ 3964 w 19327"/>
              <a:gd name="connsiteY20" fmla="*/ 14561 h 19323"/>
              <a:gd name="connsiteX21" fmla="*/ 4765 w 19327"/>
              <a:gd name="connsiteY21" fmla="*/ 13761 h 19323"/>
              <a:gd name="connsiteX22" fmla="*/ 4329 w 19327"/>
              <a:gd name="connsiteY22" fmla="*/ 14029 h 19323"/>
              <a:gd name="connsiteX23" fmla="*/ 4788 w 19327"/>
              <a:gd name="connsiteY23" fmla="*/ 15374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4329 w 19327"/>
              <a:gd name="connsiteY28" fmla="*/ 14029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4765 w 19327"/>
              <a:gd name="connsiteY19" fmla="*/ 15361 h 19323"/>
              <a:gd name="connsiteX20" fmla="*/ 3964 w 19327"/>
              <a:gd name="connsiteY20" fmla="*/ 14561 h 19323"/>
              <a:gd name="connsiteX21" fmla="*/ 4765 w 19327"/>
              <a:gd name="connsiteY21" fmla="*/ 13761 h 19323"/>
              <a:gd name="connsiteX22" fmla="*/ 4329 w 19327"/>
              <a:gd name="connsiteY22" fmla="*/ 14029 h 19323"/>
              <a:gd name="connsiteX23" fmla="*/ 5664 w 19327"/>
              <a:gd name="connsiteY23" fmla="*/ 14647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4329 w 19327"/>
              <a:gd name="connsiteY28" fmla="*/ 14029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4765 w 19327"/>
              <a:gd name="connsiteY19" fmla="*/ 15361 h 19323"/>
              <a:gd name="connsiteX20" fmla="*/ 4791 w 19327"/>
              <a:gd name="connsiteY20" fmla="*/ 13592 h 19323"/>
              <a:gd name="connsiteX21" fmla="*/ 4765 w 19327"/>
              <a:gd name="connsiteY21" fmla="*/ 13761 h 19323"/>
              <a:gd name="connsiteX22" fmla="*/ 4329 w 19327"/>
              <a:gd name="connsiteY22" fmla="*/ 14029 h 19323"/>
              <a:gd name="connsiteX23" fmla="*/ 5664 w 19327"/>
              <a:gd name="connsiteY23" fmla="*/ 14647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4329 w 19327"/>
              <a:gd name="connsiteY28" fmla="*/ 14029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5543 w 19327"/>
              <a:gd name="connsiteY19" fmla="*/ 14695 h 19323"/>
              <a:gd name="connsiteX20" fmla="*/ 4791 w 19327"/>
              <a:gd name="connsiteY20" fmla="*/ 13592 h 19323"/>
              <a:gd name="connsiteX21" fmla="*/ 4765 w 19327"/>
              <a:gd name="connsiteY21" fmla="*/ 13761 h 19323"/>
              <a:gd name="connsiteX22" fmla="*/ 4329 w 19327"/>
              <a:gd name="connsiteY22" fmla="*/ 14029 h 19323"/>
              <a:gd name="connsiteX23" fmla="*/ 5664 w 19327"/>
              <a:gd name="connsiteY23" fmla="*/ 14647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4329 w 19327"/>
              <a:gd name="connsiteY28" fmla="*/ 14029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5543 w 19327"/>
              <a:gd name="connsiteY19" fmla="*/ 14695 h 19323"/>
              <a:gd name="connsiteX20" fmla="*/ 4791 w 19327"/>
              <a:gd name="connsiteY20" fmla="*/ 13592 h 19323"/>
              <a:gd name="connsiteX21" fmla="*/ 4765 w 19327"/>
              <a:gd name="connsiteY21" fmla="*/ 13761 h 19323"/>
              <a:gd name="connsiteX22" fmla="*/ 4864 w 19327"/>
              <a:gd name="connsiteY22" fmla="*/ 13484 h 19323"/>
              <a:gd name="connsiteX23" fmla="*/ 5664 w 19327"/>
              <a:gd name="connsiteY23" fmla="*/ 14647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4864 w 19327"/>
              <a:gd name="connsiteY28" fmla="*/ 13484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5543 w 19327"/>
              <a:gd name="connsiteY19" fmla="*/ 14695 h 19323"/>
              <a:gd name="connsiteX20" fmla="*/ 4791 w 19327"/>
              <a:gd name="connsiteY20" fmla="*/ 13592 h 19323"/>
              <a:gd name="connsiteX21" fmla="*/ 4765 w 19327"/>
              <a:gd name="connsiteY21" fmla="*/ 13761 h 19323"/>
              <a:gd name="connsiteX22" fmla="*/ 4913 w 19327"/>
              <a:gd name="connsiteY22" fmla="*/ 13121 h 19323"/>
              <a:gd name="connsiteX23" fmla="*/ 5664 w 19327"/>
              <a:gd name="connsiteY23" fmla="*/ 14647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4913 w 19327"/>
              <a:gd name="connsiteY28" fmla="*/ 13121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 name="connsiteX0" fmla="*/ 11969 w 19327"/>
              <a:gd name="connsiteY0" fmla="*/ 1128 h 19323"/>
              <a:gd name="connsiteX1" fmla="*/ 16371 w 19327"/>
              <a:gd name="connsiteY1" fmla="*/ 2951 h 19323"/>
              <a:gd name="connsiteX2" fmla="*/ 16371 w 19327"/>
              <a:gd name="connsiteY2" fmla="*/ 11756 h 19323"/>
              <a:gd name="connsiteX3" fmla="*/ 11962 w 19327"/>
              <a:gd name="connsiteY3" fmla="*/ 13578 h 19323"/>
              <a:gd name="connsiteX4" fmla="*/ 9315 w 19327"/>
              <a:gd name="connsiteY4" fmla="*/ 12988 h 19323"/>
              <a:gd name="connsiteX5" fmla="*/ 9252 w 19327"/>
              <a:gd name="connsiteY5" fmla="*/ 12958 h 19323"/>
              <a:gd name="connsiteX6" fmla="*/ 7567 w 19327"/>
              <a:gd name="connsiteY6" fmla="*/ 11756 h 19323"/>
              <a:gd name="connsiteX7" fmla="*/ 7567 w 19327"/>
              <a:gd name="connsiteY7" fmla="*/ 2951 h 19323"/>
              <a:gd name="connsiteX8" fmla="*/ 11969 w 19327"/>
              <a:gd name="connsiteY8" fmla="*/ 1128 h 19323"/>
              <a:gd name="connsiteX9" fmla="*/ 5704 w 19327"/>
              <a:gd name="connsiteY9" fmla="*/ 11215 h 19323"/>
              <a:gd name="connsiteX10" fmla="*/ 8104 w 19327"/>
              <a:gd name="connsiteY10" fmla="*/ 13619 h 19323"/>
              <a:gd name="connsiteX11" fmla="*/ 7567 w 19327"/>
              <a:gd name="connsiteY11" fmla="*/ 14159 h 19323"/>
              <a:gd name="connsiteX12" fmla="*/ 7165 w 19327"/>
              <a:gd name="connsiteY12" fmla="*/ 14325 h 19323"/>
              <a:gd name="connsiteX13" fmla="*/ 6767 w 19327"/>
              <a:gd name="connsiteY13" fmla="*/ 14159 h 19323"/>
              <a:gd name="connsiteX14" fmla="*/ 5163 w 19327"/>
              <a:gd name="connsiteY14" fmla="*/ 12556 h 19323"/>
              <a:gd name="connsiteX15" fmla="*/ 5163 w 19327"/>
              <a:gd name="connsiteY15" fmla="*/ 11756 h 19323"/>
              <a:gd name="connsiteX16" fmla="*/ 5704 w 19327"/>
              <a:gd name="connsiteY16" fmla="*/ 11215 h 19323"/>
              <a:gd name="connsiteX17" fmla="*/ 4765 w 19327"/>
              <a:gd name="connsiteY17" fmla="*/ 13761 h 19323"/>
              <a:gd name="connsiteX18" fmla="*/ 5565 w 19327"/>
              <a:gd name="connsiteY18" fmla="*/ 14561 h 19323"/>
              <a:gd name="connsiteX19" fmla="*/ 5543 w 19327"/>
              <a:gd name="connsiteY19" fmla="*/ 14695 h 19323"/>
              <a:gd name="connsiteX20" fmla="*/ 4791 w 19327"/>
              <a:gd name="connsiteY20" fmla="*/ 13592 h 19323"/>
              <a:gd name="connsiteX21" fmla="*/ 4765 w 19327"/>
              <a:gd name="connsiteY21" fmla="*/ 13761 h 19323"/>
              <a:gd name="connsiteX22" fmla="*/ 4816 w 19327"/>
              <a:gd name="connsiteY22" fmla="*/ 13484 h 19323"/>
              <a:gd name="connsiteX23" fmla="*/ 5664 w 19327"/>
              <a:gd name="connsiteY23" fmla="*/ 14647 h 19323"/>
              <a:gd name="connsiteX24" fmla="*/ 2101 w 19327"/>
              <a:gd name="connsiteY24" fmla="*/ 18024 h 19323"/>
              <a:gd name="connsiteX25" fmla="*/ 1701 w 19327"/>
              <a:gd name="connsiteY25" fmla="*/ 18189 h 19323"/>
              <a:gd name="connsiteX26" fmla="*/ 1298 w 19327"/>
              <a:gd name="connsiteY26" fmla="*/ 18021 h 19323"/>
              <a:gd name="connsiteX27" fmla="*/ 1298 w 19327"/>
              <a:gd name="connsiteY27" fmla="*/ 17221 h 19323"/>
              <a:gd name="connsiteX28" fmla="*/ 4816 w 19327"/>
              <a:gd name="connsiteY28" fmla="*/ 13484 h 19323"/>
              <a:gd name="connsiteX29" fmla="*/ 11968 w 19327"/>
              <a:gd name="connsiteY29" fmla="*/ 0 h 19323"/>
              <a:gd name="connsiteX30" fmla="*/ 6764 w 19327"/>
              <a:gd name="connsiteY30" fmla="*/ 2151 h 19323"/>
              <a:gd name="connsiteX31" fmla="*/ 5163 w 19327"/>
              <a:gd name="connsiteY31" fmla="*/ 10156 h 19323"/>
              <a:gd name="connsiteX32" fmla="*/ 4360 w 19327"/>
              <a:gd name="connsiteY32" fmla="*/ 10956 h 19323"/>
              <a:gd name="connsiteX33" fmla="*/ 4031 w 19327"/>
              <a:gd name="connsiteY33" fmla="*/ 12891 h 19323"/>
              <a:gd name="connsiteX34" fmla="*/ 498 w 19327"/>
              <a:gd name="connsiteY34" fmla="*/ 16421 h 19323"/>
              <a:gd name="connsiteX35" fmla="*/ 498 w 19327"/>
              <a:gd name="connsiteY35" fmla="*/ 18824 h 19323"/>
              <a:gd name="connsiteX36" fmla="*/ 1698 w 19327"/>
              <a:gd name="connsiteY36" fmla="*/ 19323 h 19323"/>
              <a:gd name="connsiteX37" fmla="*/ 2899 w 19327"/>
              <a:gd name="connsiteY37" fmla="*/ 18824 h 19323"/>
              <a:gd name="connsiteX38" fmla="*/ 6431 w 19327"/>
              <a:gd name="connsiteY38" fmla="*/ 15292 h 19323"/>
              <a:gd name="connsiteX39" fmla="*/ 7161 w 19327"/>
              <a:gd name="connsiteY39" fmla="*/ 15456 h 19323"/>
              <a:gd name="connsiteX40" fmla="*/ 8364 w 19327"/>
              <a:gd name="connsiteY40" fmla="*/ 14960 h 19323"/>
              <a:gd name="connsiteX41" fmla="*/ 9164 w 19327"/>
              <a:gd name="connsiteY41" fmla="*/ 14162 h 19323"/>
              <a:gd name="connsiteX42" fmla="*/ 11960 w 19327"/>
              <a:gd name="connsiteY42" fmla="*/ 14716 h 19323"/>
              <a:gd name="connsiteX43" fmla="*/ 18089 w 19327"/>
              <a:gd name="connsiteY43" fmla="*/ 11436 h 19323"/>
              <a:gd name="connsiteX44" fmla="*/ 17175 w 19327"/>
              <a:gd name="connsiteY44" fmla="*/ 2151 h 19323"/>
              <a:gd name="connsiteX45" fmla="*/ 11968 w 19327"/>
              <a:gd name="connsiteY45" fmla="*/ 0 h 1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9327" h="19323" extrusionOk="0">
                <a:moveTo>
                  <a:pt x="11969" y="1128"/>
                </a:moveTo>
                <a:cubicBezTo>
                  <a:pt x="13563" y="1128"/>
                  <a:pt x="15158" y="1736"/>
                  <a:pt x="16371" y="2951"/>
                </a:cubicBezTo>
                <a:cubicBezTo>
                  <a:pt x="18802" y="5382"/>
                  <a:pt x="18802" y="9322"/>
                  <a:pt x="16371" y="11756"/>
                </a:cubicBezTo>
                <a:cubicBezTo>
                  <a:pt x="15174" y="12949"/>
                  <a:pt x="13580" y="13578"/>
                  <a:pt x="11962" y="13578"/>
                </a:cubicBezTo>
                <a:cubicBezTo>
                  <a:pt x="11066" y="13578"/>
                  <a:pt x="10162" y="13385"/>
                  <a:pt x="9315" y="12988"/>
                </a:cubicBezTo>
                <a:cubicBezTo>
                  <a:pt x="9294" y="12979"/>
                  <a:pt x="9273" y="12967"/>
                  <a:pt x="9252" y="12958"/>
                </a:cubicBezTo>
                <a:cubicBezTo>
                  <a:pt x="8627" y="12656"/>
                  <a:pt x="8056" y="12248"/>
                  <a:pt x="7567" y="11756"/>
                </a:cubicBezTo>
                <a:cubicBezTo>
                  <a:pt x="5139" y="9328"/>
                  <a:pt x="5139" y="5379"/>
                  <a:pt x="7567" y="2951"/>
                </a:cubicBezTo>
                <a:cubicBezTo>
                  <a:pt x="8781" y="1736"/>
                  <a:pt x="10375" y="1128"/>
                  <a:pt x="11969" y="1128"/>
                </a:cubicBezTo>
                <a:close/>
                <a:moveTo>
                  <a:pt x="5704" y="11215"/>
                </a:moveTo>
                <a:cubicBezTo>
                  <a:pt x="6308" y="12194"/>
                  <a:pt x="7129" y="13015"/>
                  <a:pt x="8104" y="13619"/>
                </a:cubicBezTo>
                <a:lnTo>
                  <a:pt x="7567" y="14159"/>
                </a:lnTo>
                <a:cubicBezTo>
                  <a:pt x="7455" y="14270"/>
                  <a:pt x="7310" y="14325"/>
                  <a:pt x="7165" y="14325"/>
                </a:cubicBezTo>
                <a:cubicBezTo>
                  <a:pt x="7021" y="14325"/>
                  <a:pt x="6877" y="14270"/>
                  <a:pt x="6767" y="14159"/>
                </a:cubicBezTo>
                <a:lnTo>
                  <a:pt x="5163" y="12556"/>
                </a:lnTo>
                <a:cubicBezTo>
                  <a:pt x="4943" y="12336"/>
                  <a:pt x="4943" y="11976"/>
                  <a:pt x="5163" y="11756"/>
                </a:cubicBezTo>
                <a:lnTo>
                  <a:pt x="5704" y="11215"/>
                </a:lnTo>
                <a:close/>
                <a:moveTo>
                  <a:pt x="4765" y="13761"/>
                </a:moveTo>
                <a:lnTo>
                  <a:pt x="5565" y="14561"/>
                </a:lnTo>
                <a:cubicBezTo>
                  <a:pt x="5558" y="14606"/>
                  <a:pt x="5550" y="14650"/>
                  <a:pt x="5543" y="14695"/>
                </a:cubicBezTo>
                <a:cubicBezTo>
                  <a:pt x="5552" y="14105"/>
                  <a:pt x="4782" y="14182"/>
                  <a:pt x="4791" y="13592"/>
                </a:cubicBezTo>
                <a:cubicBezTo>
                  <a:pt x="4782" y="13648"/>
                  <a:pt x="4774" y="13705"/>
                  <a:pt x="4765" y="13761"/>
                </a:cubicBezTo>
                <a:close/>
                <a:moveTo>
                  <a:pt x="4816" y="13484"/>
                </a:moveTo>
                <a:lnTo>
                  <a:pt x="5664" y="14647"/>
                </a:lnTo>
                <a:cubicBezTo>
                  <a:pt x="5044" y="15268"/>
                  <a:pt x="2721" y="17403"/>
                  <a:pt x="2101" y="18024"/>
                </a:cubicBezTo>
                <a:cubicBezTo>
                  <a:pt x="1990" y="18134"/>
                  <a:pt x="1846" y="18189"/>
                  <a:pt x="1701" y="18189"/>
                </a:cubicBezTo>
                <a:cubicBezTo>
                  <a:pt x="1556" y="18189"/>
                  <a:pt x="1410" y="18133"/>
                  <a:pt x="1298" y="18021"/>
                </a:cubicBezTo>
                <a:cubicBezTo>
                  <a:pt x="1078" y="17801"/>
                  <a:pt x="1078" y="17442"/>
                  <a:pt x="1298" y="17221"/>
                </a:cubicBezTo>
                <a:lnTo>
                  <a:pt x="4816" y="13484"/>
                </a:lnTo>
                <a:close/>
                <a:moveTo>
                  <a:pt x="11968" y="0"/>
                </a:moveTo>
                <a:cubicBezTo>
                  <a:pt x="10083" y="0"/>
                  <a:pt x="8198" y="717"/>
                  <a:pt x="6764" y="2151"/>
                </a:cubicBezTo>
                <a:cubicBezTo>
                  <a:pt x="4602" y="4310"/>
                  <a:pt x="4070" y="7492"/>
                  <a:pt x="5163" y="10156"/>
                </a:cubicBezTo>
                <a:lnTo>
                  <a:pt x="4360" y="10956"/>
                </a:lnTo>
                <a:cubicBezTo>
                  <a:pt x="3853" y="11466"/>
                  <a:pt x="3720" y="12239"/>
                  <a:pt x="4031" y="12891"/>
                </a:cubicBezTo>
                <a:lnTo>
                  <a:pt x="498" y="16421"/>
                </a:lnTo>
                <a:cubicBezTo>
                  <a:pt x="-166" y="17085"/>
                  <a:pt x="-166" y="18160"/>
                  <a:pt x="498" y="18824"/>
                </a:cubicBezTo>
                <a:cubicBezTo>
                  <a:pt x="829" y="19157"/>
                  <a:pt x="1264" y="19323"/>
                  <a:pt x="1698" y="19323"/>
                </a:cubicBezTo>
                <a:cubicBezTo>
                  <a:pt x="2133" y="19323"/>
                  <a:pt x="2568" y="19157"/>
                  <a:pt x="2899" y="18824"/>
                </a:cubicBezTo>
                <a:lnTo>
                  <a:pt x="6431" y="15292"/>
                </a:lnTo>
                <a:cubicBezTo>
                  <a:pt x="6664" y="15402"/>
                  <a:pt x="6914" y="15456"/>
                  <a:pt x="7161" y="15456"/>
                </a:cubicBezTo>
                <a:cubicBezTo>
                  <a:pt x="7603" y="15456"/>
                  <a:pt x="8039" y="15285"/>
                  <a:pt x="8364" y="14960"/>
                </a:cubicBezTo>
                <a:lnTo>
                  <a:pt x="9164" y="14162"/>
                </a:lnTo>
                <a:cubicBezTo>
                  <a:pt x="10074" y="14537"/>
                  <a:pt x="11023" y="14716"/>
                  <a:pt x="11960" y="14716"/>
                </a:cubicBezTo>
                <a:cubicBezTo>
                  <a:pt x="14363" y="14716"/>
                  <a:pt x="16691" y="13536"/>
                  <a:pt x="18089" y="11436"/>
                </a:cubicBezTo>
                <a:cubicBezTo>
                  <a:pt x="20037" y="8519"/>
                  <a:pt x="19654" y="4630"/>
                  <a:pt x="17175" y="2151"/>
                </a:cubicBezTo>
                <a:cubicBezTo>
                  <a:pt x="15739" y="717"/>
                  <a:pt x="13853" y="0"/>
                  <a:pt x="11968" y="0"/>
                </a:cubicBezTo>
                <a:close/>
              </a:path>
            </a:pathLst>
          </a:custGeom>
          <a:solidFill>
            <a:schemeClr val="tx1"/>
          </a:solidFill>
          <a:ln>
            <a:noFill/>
          </a:ln>
        </p:spPr>
        <p:txBody>
          <a:bodyPr spcFirstLastPara="1" wrap="square" lIns="121900" tIns="121900" rIns="121900" bIns="121900" anchor="ctr" anchorCtr="0">
            <a:noAutofit/>
          </a:bodyPr>
          <a:lstStyle/>
          <a:p>
            <a:endParaRPr sz="2400" dirty="0">
              <a:solidFill>
                <a:srgbClr val="435D74"/>
              </a:solidFill>
            </a:endParaRPr>
          </a:p>
        </p:txBody>
      </p:sp>
      <p:sp>
        <p:nvSpPr>
          <p:cNvPr id="21" name="TextBox 20">
            <a:extLst>
              <a:ext uri="{FF2B5EF4-FFF2-40B4-BE49-F238E27FC236}">
                <a16:creationId xmlns:a16="http://schemas.microsoft.com/office/drawing/2014/main" id="{1301F966-8FF8-1C07-C2B2-6B51706123BD}"/>
              </a:ext>
            </a:extLst>
          </p:cNvPr>
          <p:cNvSpPr txBox="1"/>
          <p:nvPr/>
        </p:nvSpPr>
        <p:spPr>
          <a:xfrm>
            <a:off x="5446501" y="931747"/>
            <a:ext cx="1720344" cy="584775"/>
          </a:xfrm>
          <a:prstGeom prst="rect">
            <a:avLst/>
          </a:prstGeom>
          <a:noFill/>
        </p:spPr>
        <p:txBody>
          <a:bodyPr wrap="none" rtlCol="1">
            <a:spAutoFit/>
          </a:bodyPr>
          <a:lstStyle/>
          <a:p>
            <a:pPr algn="r" rtl="1"/>
            <a:r>
              <a:rPr lang="fa-IR" sz="3200" dirty="0">
                <a:solidFill>
                  <a:srgbClr val="CF8313"/>
                </a:solidFill>
                <a:cs typeface="B Titr" panose="00000700000000000000" pitchFamily="2" charset="-78"/>
              </a:rPr>
              <a:t>هدف مقاله</a:t>
            </a:r>
          </a:p>
        </p:txBody>
      </p:sp>
      <p:sp>
        <p:nvSpPr>
          <p:cNvPr id="20" name="Google Shape;500;p61">
            <a:extLst>
              <a:ext uri="{FF2B5EF4-FFF2-40B4-BE49-F238E27FC236}">
                <a16:creationId xmlns:a16="http://schemas.microsoft.com/office/drawing/2014/main" id="{B4565C4D-15D0-4D14-44C1-C9BBCE0260CE}"/>
              </a:ext>
            </a:extLst>
          </p:cNvPr>
          <p:cNvSpPr txBox="1">
            <a:spLocks/>
          </p:cNvSpPr>
          <p:nvPr/>
        </p:nvSpPr>
        <p:spPr>
          <a:xfrm>
            <a:off x="2283304" y="2130679"/>
            <a:ext cx="7014020" cy="3530848"/>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 indent="-285750" algn="just" rtl="1">
              <a:lnSpc>
                <a:spcPct val="115000"/>
              </a:lnSpc>
              <a:spcAft>
                <a:spcPts val="800"/>
              </a:spcAft>
            </a:pPr>
            <a:r>
              <a:rPr lang="ar-SA" sz="1800" kern="100" dirty="0">
                <a:latin typeface="Calibri" panose="020F0502020204030204" pitchFamily="34" charset="0"/>
                <a:ea typeface="Calibri" panose="020F0502020204030204" pitchFamily="34" charset="0"/>
                <a:cs typeface="B Nazanin" panose="00000400000000000000" pitchFamily="2" charset="-78"/>
              </a:rPr>
              <a:t>یکپارچه‌سازی شواهد پراکنده درباره لیشمانیوز در یمن</a:t>
            </a:r>
            <a:endParaRPr lang="fa-IR" sz="1800" kern="100" dirty="0">
              <a:latin typeface="Calibri" panose="020F0502020204030204" pitchFamily="34" charset="0"/>
              <a:ea typeface="Calibri" panose="020F0502020204030204" pitchFamily="34" charset="0"/>
              <a:cs typeface="B Nazanin" panose="00000400000000000000" pitchFamily="2" charset="-78"/>
            </a:endParaRPr>
          </a:p>
          <a:p>
            <a:pPr marL="57150" indent="-285750" algn="just" rtl="1">
              <a:lnSpc>
                <a:spcPct val="115000"/>
              </a:lnSpc>
              <a:spcAft>
                <a:spcPts val="800"/>
              </a:spcAft>
            </a:pPr>
            <a:r>
              <a:rPr lang="ar-SA" sz="1800" kern="100" dirty="0">
                <a:latin typeface="Calibri" panose="020F0502020204030204" pitchFamily="34" charset="0"/>
                <a:ea typeface="Calibri" panose="020F0502020204030204" pitchFamily="34" charset="0"/>
                <a:cs typeface="B Nazanin" panose="00000400000000000000" pitchFamily="2" charset="-78"/>
              </a:rPr>
              <a:t>روشن‌سازی تعامل عوامل تاریخی، بالینی، اپیدمیولوژیک و اکولوژیک</a:t>
            </a:r>
            <a:endParaRPr lang="fa-IR" sz="1800" kern="100" dirty="0">
              <a:latin typeface="Calibri" panose="020F0502020204030204" pitchFamily="34" charset="0"/>
              <a:ea typeface="Calibri" panose="020F0502020204030204" pitchFamily="34" charset="0"/>
              <a:cs typeface="B Nazanin" panose="00000400000000000000" pitchFamily="2" charset="-78"/>
            </a:endParaRPr>
          </a:p>
          <a:p>
            <a:pPr marL="57150" indent="-285750" algn="just" rtl="1">
              <a:lnSpc>
                <a:spcPct val="115000"/>
              </a:lnSpc>
              <a:spcAft>
                <a:spcPts val="800"/>
              </a:spcAft>
            </a:pPr>
            <a:r>
              <a:rPr lang="ar-SA" sz="1800" kern="100" dirty="0">
                <a:latin typeface="Calibri" panose="020F0502020204030204" pitchFamily="34" charset="0"/>
                <a:ea typeface="Calibri" panose="020F0502020204030204" pitchFamily="34" charset="0"/>
                <a:cs typeface="B Nazanin" panose="00000400000000000000" pitchFamily="2" charset="-78"/>
              </a:rPr>
              <a:t>شناسایی خلأهای کلیدی در راهبردهای فعلی کنترل</a:t>
            </a:r>
            <a:endParaRPr lang="fa-IR" sz="1800" kern="100" dirty="0">
              <a:latin typeface="Calibri" panose="020F0502020204030204" pitchFamily="34" charset="0"/>
              <a:ea typeface="Calibri" panose="020F0502020204030204" pitchFamily="34" charset="0"/>
              <a:cs typeface="B Nazanin" panose="00000400000000000000" pitchFamily="2" charset="-78"/>
            </a:endParaRPr>
          </a:p>
          <a:p>
            <a:pPr marL="57150" indent="-285750" algn="just" rtl="1">
              <a:lnSpc>
                <a:spcPct val="115000"/>
              </a:lnSpc>
              <a:spcAft>
                <a:spcPts val="800"/>
              </a:spcAft>
            </a:pPr>
            <a:r>
              <a:rPr lang="ar-SA" sz="1800" kern="100" dirty="0">
                <a:latin typeface="Calibri" panose="020F0502020204030204" pitchFamily="34" charset="0"/>
                <a:ea typeface="Calibri" panose="020F0502020204030204" pitchFamily="34" charset="0"/>
                <a:cs typeface="B Nazanin" panose="00000400000000000000" pitchFamily="2" charset="-78"/>
              </a:rPr>
              <a:t>ارائه مبنایی تحلیلی برای مداخلات مبتنی بر شواهد</a:t>
            </a:r>
            <a:endParaRPr lang="fa-IR" sz="1800" kern="100" dirty="0">
              <a:latin typeface="Calibri" panose="020F0502020204030204" pitchFamily="34" charset="0"/>
              <a:ea typeface="Calibri" panose="020F0502020204030204" pitchFamily="34" charset="0"/>
              <a:cs typeface="B Nazanin" panose="00000400000000000000" pitchFamily="2" charset="-78"/>
            </a:endParaRPr>
          </a:p>
          <a:p>
            <a:pPr marL="57150" indent="-285750" algn="just" rtl="1">
              <a:lnSpc>
                <a:spcPct val="115000"/>
              </a:lnSpc>
              <a:spcAft>
                <a:spcPts val="800"/>
              </a:spcAft>
            </a:pPr>
            <a:r>
              <a:rPr lang="ar-SA" sz="1800" kern="100" dirty="0">
                <a:latin typeface="Calibri" panose="020F0502020204030204" pitchFamily="34" charset="0"/>
                <a:ea typeface="Calibri" panose="020F0502020204030204" pitchFamily="34" charset="0"/>
                <a:cs typeface="B Nazanin" panose="00000400000000000000" pitchFamily="2" charset="-78"/>
              </a:rPr>
              <a:t>تأکید بر ضرورت چارچوب </a:t>
            </a:r>
            <a:r>
              <a:rPr lang="en-US" sz="1800" kern="100" dirty="0">
                <a:latin typeface="Calibri" panose="020F0502020204030204" pitchFamily="34" charset="0"/>
                <a:ea typeface="Calibri" panose="020F0502020204030204" pitchFamily="34" charset="0"/>
                <a:cs typeface="B Nazanin" panose="00000400000000000000" pitchFamily="2" charset="-78"/>
              </a:rPr>
              <a:t>One Health </a:t>
            </a:r>
            <a:r>
              <a:rPr lang="ar-SA" sz="1800" kern="100" dirty="0">
                <a:latin typeface="Calibri" panose="020F0502020204030204" pitchFamily="34" charset="0"/>
                <a:ea typeface="Calibri" panose="020F0502020204030204" pitchFamily="34" charset="0"/>
                <a:cs typeface="B Nazanin" panose="00000400000000000000" pitchFamily="2" charset="-78"/>
              </a:rPr>
              <a:t>در بستر جنگ و بی‌ثباتی</a:t>
            </a:r>
            <a:endParaRPr lang="en-US" sz="1800" kern="100" dirty="0">
              <a:latin typeface="Calibri" panose="020F0502020204030204" pitchFamily="34" charset="0"/>
              <a:ea typeface="Calibri" panose="020F0502020204030204" pitchFamily="34" charset="0"/>
              <a:cs typeface="B Nazanin" panose="00000400000000000000" pitchFamily="2" charset="-78"/>
            </a:endParaRPr>
          </a:p>
          <a:p>
            <a:pPr marL="57150" indent="-285750" algn="just" rtl="1">
              <a:lnSpc>
                <a:spcPct val="115000"/>
              </a:lnSpc>
              <a:spcAft>
                <a:spcPts val="800"/>
              </a:spcAft>
            </a:pPr>
            <a:r>
              <a:rPr lang="en-US" sz="1800" dirty="0" err="1">
                <a:cs typeface="B Nazanin" panose="00000400000000000000" pitchFamily="2" charset="-78"/>
              </a:rPr>
              <a:t>تأکید</a:t>
            </a:r>
            <a:r>
              <a:rPr lang="en-US" sz="1800" dirty="0">
                <a:cs typeface="B Nazanin" panose="00000400000000000000" pitchFamily="2" charset="-78"/>
              </a:rPr>
              <a:t> </a:t>
            </a:r>
            <a:r>
              <a:rPr lang="en-US" sz="1800" dirty="0" err="1">
                <a:cs typeface="B Nazanin" panose="00000400000000000000" pitchFamily="2" charset="-78"/>
              </a:rPr>
              <a:t>بر</a:t>
            </a:r>
            <a:r>
              <a:rPr lang="en-US" sz="1800" dirty="0">
                <a:cs typeface="B Nazanin" panose="00000400000000000000" pitchFamily="2" charset="-78"/>
              </a:rPr>
              <a:t> </a:t>
            </a:r>
            <a:r>
              <a:rPr lang="en-US" sz="1800" dirty="0" err="1">
                <a:cs typeface="B Nazanin" panose="00000400000000000000" pitchFamily="2" charset="-78"/>
              </a:rPr>
              <a:t>این</a:t>
            </a:r>
            <a:r>
              <a:rPr lang="en-US" sz="1800" dirty="0">
                <a:cs typeface="B Nazanin" panose="00000400000000000000" pitchFamily="2" charset="-78"/>
              </a:rPr>
              <a:t> </a:t>
            </a:r>
            <a:r>
              <a:rPr lang="en-US" sz="1800" dirty="0" err="1">
                <a:cs typeface="B Nazanin" panose="00000400000000000000" pitchFamily="2" charset="-78"/>
              </a:rPr>
              <a:t>واقعیت</a:t>
            </a:r>
            <a:r>
              <a:rPr lang="en-US" sz="1800" dirty="0">
                <a:cs typeface="B Nazanin" panose="00000400000000000000" pitchFamily="2" charset="-78"/>
              </a:rPr>
              <a:t> </a:t>
            </a:r>
            <a:r>
              <a:rPr lang="en-US" sz="1800" dirty="0" err="1">
                <a:cs typeface="B Nazanin" panose="00000400000000000000" pitchFamily="2" charset="-78"/>
              </a:rPr>
              <a:t>که</a:t>
            </a:r>
            <a:r>
              <a:rPr lang="en-US" sz="1800" dirty="0">
                <a:cs typeface="B Nazanin" panose="00000400000000000000" pitchFamily="2" charset="-78"/>
              </a:rPr>
              <a:t> </a:t>
            </a:r>
            <a:r>
              <a:rPr lang="en-US" sz="1800" b="1" dirty="0" err="1">
                <a:cs typeface="B Nazanin" panose="00000400000000000000" pitchFamily="2" charset="-78"/>
              </a:rPr>
              <a:t>درمان</a:t>
            </a:r>
            <a:r>
              <a:rPr lang="en-US" sz="1800" b="1" dirty="0">
                <a:cs typeface="B Nazanin" panose="00000400000000000000" pitchFamily="2" charset="-78"/>
              </a:rPr>
              <a:t> </a:t>
            </a:r>
            <a:r>
              <a:rPr lang="en-US" sz="1800" b="1" dirty="0" err="1">
                <a:cs typeface="B Nazanin" panose="00000400000000000000" pitchFamily="2" charset="-78"/>
              </a:rPr>
              <a:t>موارد</a:t>
            </a:r>
            <a:r>
              <a:rPr lang="en-US" sz="1800" b="1" dirty="0">
                <a:cs typeface="B Nazanin" panose="00000400000000000000" pitchFamily="2" charset="-78"/>
              </a:rPr>
              <a:t> </a:t>
            </a:r>
            <a:r>
              <a:rPr lang="en-US" sz="1800" b="1" dirty="0" err="1">
                <a:cs typeface="B Nazanin" panose="00000400000000000000" pitchFamily="2" charset="-78"/>
              </a:rPr>
              <a:t>انسانی</a:t>
            </a:r>
            <a:r>
              <a:rPr lang="en-US" sz="1800" b="1" dirty="0">
                <a:cs typeface="B Nazanin" panose="00000400000000000000" pitchFamily="2" charset="-78"/>
              </a:rPr>
              <a:t> </a:t>
            </a:r>
            <a:r>
              <a:rPr lang="en-US" sz="1800" b="1" dirty="0" err="1">
                <a:cs typeface="B Nazanin" panose="00000400000000000000" pitchFamily="2" charset="-78"/>
              </a:rPr>
              <a:t>به‌تنهایی</a:t>
            </a:r>
            <a:r>
              <a:rPr lang="en-US" sz="1800" b="1" dirty="0">
                <a:cs typeface="B Nazanin" panose="00000400000000000000" pitchFamily="2" charset="-78"/>
              </a:rPr>
              <a:t> </a:t>
            </a:r>
            <a:r>
              <a:rPr lang="en-US" sz="1800" b="1" dirty="0" err="1">
                <a:cs typeface="B Nazanin" panose="00000400000000000000" pitchFamily="2" charset="-78"/>
              </a:rPr>
              <a:t>برای</a:t>
            </a:r>
            <a:r>
              <a:rPr lang="en-US" sz="1800" b="1" dirty="0">
                <a:cs typeface="B Nazanin" panose="00000400000000000000" pitchFamily="2" charset="-78"/>
              </a:rPr>
              <a:t> </a:t>
            </a:r>
            <a:r>
              <a:rPr lang="en-US" sz="1800" b="1" dirty="0" err="1">
                <a:cs typeface="B Nazanin" panose="00000400000000000000" pitchFamily="2" charset="-78"/>
              </a:rPr>
              <a:t>حذف</a:t>
            </a:r>
            <a:r>
              <a:rPr lang="en-US" sz="1800" b="1" dirty="0">
                <a:cs typeface="B Nazanin" panose="00000400000000000000" pitchFamily="2" charset="-78"/>
              </a:rPr>
              <a:t> </a:t>
            </a:r>
            <a:r>
              <a:rPr lang="en-US" sz="1800" b="1" dirty="0" err="1">
                <a:cs typeface="B Nazanin" panose="00000400000000000000" pitchFamily="2" charset="-78"/>
              </a:rPr>
              <a:t>کافی</a:t>
            </a:r>
            <a:r>
              <a:rPr lang="en-US" sz="1800" b="1" dirty="0">
                <a:cs typeface="B Nazanin" panose="00000400000000000000" pitchFamily="2" charset="-78"/>
              </a:rPr>
              <a:t> </a:t>
            </a:r>
            <a:r>
              <a:rPr lang="en-US" sz="1800" b="1" dirty="0" err="1">
                <a:cs typeface="B Nazanin" panose="00000400000000000000" pitchFamily="2" charset="-78"/>
              </a:rPr>
              <a:t>نیست</a:t>
            </a:r>
            <a:r>
              <a:rPr lang="en-US" sz="1800" dirty="0">
                <a:cs typeface="B Nazanin" panose="00000400000000000000" pitchFamily="2" charset="-78"/>
              </a:rPr>
              <a:t>.</a:t>
            </a:r>
            <a:endParaRPr lang="en-US" sz="1800" kern="100" dirty="0">
              <a:latin typeface="Calibri" panose="020F0502020204030204" pitchFamily="34" charset="0"/>
              <a:ea typeface="Calibri" panose="020F0502020204030204" pitchFamily="34" charset="0"/>
              <a:cs typeface="B Nazanin" panose="00000400000000000000" pitchFamily="2" charset="-78"/>
            </a:endParaRPr>
          </a:p>
        </p:txBody>
      </p:sp>
      <p:sp>
        <p:nvSpPr>
          <p:cNvPr id="2" name="Slide Number Placeholder 1">
            <a:extLst>
              <a:ext uri="{FF2B5EF4-FFF2-40B4-BE49-F238E27FC236}">
                <a16:creationId xmlns:a16="http://schemas.microsoft.com/office/drawing/2014/main" id="{3B52F324-AC77-1F09-2EA1-09FD7A119330}"/>
              </a:ext>
            </a:extLst>
          </p:cNvPr>
          <p:cNvSpPr>
            <a:spLocks noGrp="1"/>
          </p:cNvSpPr>
          <p:nvPr>
            <p:ph type="sldNum" sz="quarter" idx="12"/>
          </p:nvPr>
        </p:nvSpPr>
        <p:spPr/>
        <p:txBody>
          <a:bodyPr/>
          <a:lstStyle/>
          <a:p>
            <a:fld id="{EE33C7F8-D8E1-4961-B70B-472B6A48943E}" type="slidenum">
              <a:rPr lang="fa-IR" smtClean="0"/>
              <a:pPr/>
              <a:t>3</a:t>
            </a:fld>
            <a:endParaRPr lang="fa-IR" dirty="0"/>
          </a:p>
        </p:txBody>
      </p:sp>
    </p:spTree>
    <p:extLst>
      <p:ext uri="{BB962C8B-B14F-4D97-AF65-F5344CB8AC3E}">
        <p14:creationId xmlns:p14="http://schemas.microsoft.com/office/powerpoint/2010/main" val="678704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BE9EC"/>
        </a:solidFill>
        <a:effectLst/>
      </p:bgPr>
    </p:bg>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42025C38-F076-4EB0-ACAD-F9C029AFC30E}"/>
              </a:ext>
            </a:extLst>
          </p:cNvPr>
          <p:cNvGrpSpPr/>
          <p:nvPr/>
        </p:nvGrpSpPr>
        <p:grpSpPr>
          <a:xfrm>
            <a:off x="5435203" y="2259449"/>
            <a:ext cx="5505603" cy="2227210"/>
            <a:chOff x="4925690" y="805670"/>
            <a:chExt cx="4129202" cy="1670407"/>
          </a:xfrm>
        </p:grpSpPr>
        <p:sp>
          <p:nvSpPr>
            <p:cNvPr id="29" name="TextBox 28">
              <a:extLst>
                <a:ext uri="{FF2B5EF4-FFF2-40B4-BE49-F238E27FC236}">
                  <a16:creationId xmlns:a16="http://schemas.microsoft.com/office/drawing/2014/main" id="{FA62062F-221E-49CC-B826-3F0E612D6559}"/>
                </a:ext>
              </a:extLst>
            </p:cNvPr>
            <p:cNvSpPr txBox="1"/>
            <p:nvPr/>
          </p:nvSpPr>
          <p:spPr>
            <a:xfrm>
              <a:off x="4925690" y="805670"/>
              <a:ext cx="4129202" cy="392415"/>
            </a:xfrm>
            <a:prstGeom prst="rect">
              <a:avLst/>
            </a:prstGeom>
            <a:noFill/>
            <a:effectLst>
              <a:outerShdw blurRad="50800" dist="38100" dir="5400000" algn="t" rotWithShape="0">
                <a:prstClr val="black">
                  <a:alpha val="40000"/>
                </a:prstClr>
              </a:outerShdw>
            </a:effectLst>
          </p:spPr>
          <p:txBody>
            <a:bodyPr wrap="square" rtlCol="1">
              <a:spAutoFit/>
            </a:bodyPr>
            <a:lstStyle/>
            <a:p>
              <a:pPr algn="ctr" rtl="1"/>
              <a:r>
                <a:rPr lang="en-US" sz="2800" b="1" dirty="0" err="1">
                  <a:cs typeface="B Nazanin" panose="00000400000000000000" pitchFamily="2" charset="-78"/>
                </a:rPr>
                <a:t>لیشمانیوز</a:t>
              </a:r>
              <a:r>
                <a:rPr lang="en-US" sz="2800" b="1" dirty="0">
                  <a:cs typeface="B Nazanin" panose="00000400000000000000" pitchFamily="2" charset="-78"/>
                </a:rPr>
                <a:t> </a:t>
              </a:r>
              <a:r>
                <a:rPr lang="en-US" sz="2800" b="1" dirty="0" err="1">
                  <a:cs typeface="B Nazanin" panose="00000400000000000000" pitchFamily="2" charset="-78"/>
                </a:rPr>
                <a:t>در</a:t>
              </a:r>
              <a:r>
                <a:rPr lang="en-US" sz="2800" b="1" dirty="0">
                  <a:cs typeface="B Nazanin" panose="00000400000000000000" pitchFamily="2" charset="-78"/>
                </a:rPr>
                <a:t> </a:t>
              </a:r>
              <a:r>
                <a:rPr lang="en-US" sz="2800" b="1" dirty="0" err="1">
                  <a:cs typeface="B Nazanin" panose="00000400000000000000" pitchFamily="2" charset="-78"/>
                </a:rPr>
                <a:t>یک</a:t>
              </a:r>
              <a:r>
                <a:rPr lang="en-US" sz="2800" b="1" dirty="0">
                  <a:cs typeface="B Nazanin" panose="00000400000000000000" pitchFamily="2" charset="-78"/>
                </a:rPr>
                <a:t> </a:t>
              </a:r>
              <a:r>
                <a:rPr lang="en-US" sz="2800" b="1" dirty="0" err="1">
                  <a:cs typeface="B Nazanin" panose="00000400000000000000" pitchFamily="2" charset="-78"/>
                </a:rPr>
                <a:t>نگاه</a:t>
              </a:r>
              <a:endParaRPr lang="fa-IR" sz="2800" b="1" dirty="0">
                <a:cs typeface="B Nazanin" panose="00000400000000000000" pitchFamily="2" charset="-78"/>
              </a:endParaRPr>
            </a:p>
          </p:txBody>
        </p:sp>
        <p:sp>
          <p:nvSpPr>
            <p:cNvPr id="30" name="Oval 29">
              <a:extLst>
                <a:ext uri="{FF2B5EF4-FFF2-40B4-BE49-F238E27FC236}">
                  <a16:creationId xmlns:a16="http://schemas.microsoft.com/office/drawing/2014/main" id="{9482ABA2-62F1-407B-AE15-D88429CC31CD}"/>
                </a:ext>
              </a:extLst>
            </p:cNvPr>
            <p:cNvSpPr/>
            <p:nvPr/>
          </p:nvSpPr>
          <p:spPr>
            <a:xfrm>
              <a:off x="7230205" y="2368077"/>
              <a:ext cx="108000" cy="108000"/>
            </a:xfrm>
            <a:prstGeom prst="ellipse">
              <a:avLst/>
            </a:prstGeom>
            <a:gradFill>
              <a:gsLst>
                <a:gs pos="0">
                  <a:srgbClr val="FFC000"/>
                </a:gs>
                <a:gs pos="96000">
                  <a:schemeClr val="accent3">
                    <a:tint val="95500"/>
                    <a:shade val="100000"/>
                    <a:satMod val="155000"/>
                  </a:schemeClr>
                </a:gs>
              </a:gsLst>
            </a:gradFill>
            <a:ln/>
          </p:spPr>
          <p:style>
            <a:lnRef idx="0">
              <a:schemeClr val="accent3"/>
            </a:lnRef>
            <a:fillRef idx="3">
              <a:schemeClr val="accent3"/>
            </a:fillRef>
            <a:effectRef idx="3">
              <a:schemeClr val="accent3"/>
            </a:effectRef>
            <a:fontRef idx="minor">
              <a:schemeClr val="lt1"/>
            </a:fontRef>
          </p:style>
          <p:txBody>
            <a:bodyPr rtlCol="1" anchor="ctr"/>
            <a:lstStyle/>
            <a:p>
              <a:pPr algn="ctr"/>
              <a:endParaRPr lang="fa-IR" sz="2400" dirty="0">
                <a:solidFill>
                  <a:schemeClr val="tx1"/>
                </a:solidFill>
                <a:cs typeface="B Tir" panose="00000400000000000000" pitchFamily="2" charset="-78"/>
              </a:endParaRPr>
            </a:p>
          </p:txBody>
        </p:sp>
        <p:sp>
          <p:nvSpPr>
            <p:cNvPr id="31" name="Oval 30">
              <a:extLst>
                <a:ext uri="{FF2B5EF4-FFF2-40B4-BE49-F238E27FC236}">
                  <a16:creationId xmlns:a16="http://schemas.microsoft.com/office/drawing/2014/main" id="{91DDBCB4-4763-4155-A11A-CEFE286B440F}"/>
                </a:ext>
              </a:extLst>
            </p:cNvPr>
            <p:cNvSpPr/>
            <p:nvPr/>
          </p:nvSpPr>
          <p:spPr>
            <a:xfrm>
              <a:off x="7057338" y="2368077"/>
              <a:ext cx="108000" cy="108000"/>
            </a:xfrm>
            <a:prstGeom prst="ellipse">
              <a:avLst/>
            </a:prstGeom>
            <a:gradFill>
              <a:gsLst>
                <a:gs pos="0">
                  <a:srgbClr val="FFC000"/>
                </a:gs>
                <a:gs pos="96000">
                  <a:schemeClr val="accent3">
                    <a:tint val="95500"/>
                    <a:shade val="100000"/>
                    <a:satMod val="155000"/>
                  </a:schemeClr>
                </a:gs>
              </a:gsLst>
            </a:gradFill>
            <a:ln/>
          </p:spPr>
          <p:style>
            <a:lnRef idx="0">
              <a:schemeClr val="accent3"/>
            </a:lnRef>
            <a:fillRef idx="3">
              <a:schemeClr val="accent3"/>
            </a:fillRef>
            <a:effectRef idx="3">
              <a:schemeClr val="accent3"/>
            </a:effectRef>
            <a:fontRef idx="minor">
              <a:schemeClr val="lt1"/>
            </a:fontRef>
          </p:style>
          <p:txBody>
            <a:bodyPr rtlCol="1" anchor="ctr"/>
            <a:lstStyle/>
            <a:p>
              <a:pPr algn="ctr"/>
              <a:endParaRPr lang="fa-IR" sz="2400" dirty="0">
                <a:solidFill>
                  <a:schemeClr val="tx1"/>
                </a:solidFill>
                <a:cs typeface="B Tir" panose="00000400000000000000" pitchFamily="2" charset="-78"/>
              </a:endParaRPr>
            </a:p>
          </p:txBody>
        </p:sp>
        <p:sp>
          <p:nvSpPr>
            <p:cNvPr id="32" name="Oval 31">
              <a:extLst>
                <a:ext uri="{FF2B5EF4-FFF2-40B4-BE49-F238E27FC236}">
                  <a16:creationId xmlns:a16="http://schemas.microsoft.com/office/drawing/2014/main" id="{6FD03DD6-0E81-4E05-9580-32A3BDAD2FAA}"/>
                </a:ext>
              </a:extLst>
            </p:cNvPr>
            <p:cNvSpPr/>
            <p:nvPr/>
          </p:nvSpPr>
          <p:spPr>
            <a:xfrm>
              <a:off x="6884471" y="2368077"/>
              <a:ext cx="108000" cy="108000"/>
            </a:xfrm>
            <a:prstGeom prst="ellipse">
              <a:avLst/>
            </a:prstGeom>
            <a:gradFill>
              <a:gsLst>
                <a:gs pos="0">
                  <a:srgbClr val="FFC000"/>
                </a:gs>
                <a:gs pos="96000">
                  <a:schemeClr val="accent3">
                    <a:tint val="95500"/>
                    <a:shade val="100000"/>
                    <a:satMod val="155000"/>
                  </a:schemeClr>
                </a:gs>
              </a:gsLst>
            </a:gradFill>
            <a:ln/>
          </p:spPr>
          <p:style>
            <a:lnRef idx="0">
              <a:schemeClr val="accent3"/>
            </a:lnRef>
            <a:fillRef idx="3">
              <a:schemeClr val="accent3"/>
            </a:fillRef>
            <a:effectRef idx="3">
              <a:schemeClr val="accent3"/>
            </a:effectRef>
            <a:fontRef idx="minor">
              <a:schemeClr val="lt1"/>
            </a:fontRef>
          </p:style>
          <p:txBody>
            <a:bodyPr rtlCol="1" anchor="ctr"/>
            <a:lstStyle/>
            <a:p>
              <a:pPr algn="ctr"/>
              <a:endParaRPr lang="fa-IR" sz="2400" dirty="0">
                <a:solidFill>
                  <a:schemeClr val="tx1"/>
                </a:solidFill>
                <a:cs typeface="B Tir" panose="00000400000000000000" pitchFamily="2" charset="-78"/>
              </a:endParaRPr>
            </a:p>
          </p:txBody>
        </p:sp>
        <p:sp>
          <p:nvSpPr>
            <p:cNvPr id="33" name="Oval 32">
              <a:extLst>
                <a:ext uri="{FF2B5EF4-FFF2-40B4-BE49-F238E27FC236}">
                  <a16:creationId xmlns:a16="http://schemas.microsoft.com/office/drawing/2014/main" id="{F665B76D-2EA4-4991-9A44-F63FA049321F}"/>
                </a:ext>
              </a:extLst>
            </p:cNvPr>
            <p:cNvSpPr/>
            <p:nvPr/>
          </p:nvSpPr>
          <p:spPr>
            <a:xfrm>
              <a:off x="6717353" y="2368077"/>
              <a:ext cx="108000" cy="108000"/>
            </a:xfrm>
            <a:prstGeom prst="ellipse">
              <a:avLst/>
            </a:prstGeom>
            <a:gradFill>
              <a:gsLst>
                <a:gs pos="0">
                  <a:srgbClr val="FFC000"/>
                </a:gs>
                <a:gs pos="96000">
                  <a:schemeClr val="accent3">
                    <a:tint val="95500"/>
                    <a:shade val="100000"/>
                    <a:satMod val="155000"/>
                  </a:schemeClr>
                </a:gs>
              </a:gsLst>
            </a:gradFill>
            <a:ln/>
          </p:spPr>
          <p:style>
            <a:lnRef idx="0">
              <a:schemeClr val="accent3"/>
            </a:lnRef>
            <a:fillRef idx="3">
              <a:schemeClr val="accent3"/>
            </a:fillRef>
            <a:effectRef idx="3">
              <a:schemeClr val="accent3"/>
            </a:effectRef>
            <a:fontRef idx="minor">
              <a:schemeClr val="lt1"/>
            </a:fontRef>
          </p:style>
          <p:txBody>
            <a:bodyPr rtlCol="1" anchor="ctr"/>
            <a:lstStyle/>
            <a:p>
              <a:pPr algn="ctr"/>
              <a:endParaRPr lang="fa-IR" sz="2400" dirty="0">
                <a:solidFill>
                  <a:schemeClr val="tx1"/>
                </a:solidFill>
                <a:cs typeface="B Tir" panose="00000400000000000000" pitchFamily="2" charset="-78"/>
              </a:endParaRPr>
            </a:p>
          </p:txBody>
        </p:sp>
      </p:grpSp>
      <p:sp>
        <p:nvSpPr>
          <p:cNvPr id="62" name="Freeform: Shape 61">
            <a:extLst>
              <a:ext uri="{FF2B5EF4-FFF2-40B4-BE49-F238E27FC236}">
                <a16:creationId xmlns:a16="http://schemas.microsoft.com/office/drawing/2014/main" id="{5F557A1F-0576-4381-A109-57E31EA738EC}"/>
              </a:ext>
            </a:extLst>
          </p:cNvPr>
          <p:cNvSpPr/>
          <p:nvPr/>
        </p:nvSpPr>
        <p:spPr>
          <a:xfrm>
            <a:off x="-2925615" y="-6000"/>
            <a:ext cx="7488000" cy="6864000"/>
          </a:xfrm>
          <a:custGeom>
            <a:avLst/>
            <a:gdLst>
              <a:gd name="connsiteX0" fmla="*/ 0 w 5632865"/>
              <a:gd name="connsiteY0" fmla="*/ 0 h 5148000"/>
              <a:gd name="connsiteX1" fmla="*/ 5400000 w 5632865"/>
              <a:gd name="connsiteY1" fmla="*/ 0 h 5148000"/>
              <a:gd name="connsiteX2" fmla="*/ 5400000 w 5632865"/>
              <a:gd name="connsiteY2" fmla="*/ 3634259 h 5148000"/>
              <a:gd name="connsiteX3" fmla="*/ 5554863 w 5632865"/>
              <a:gd name="connsiteY3" fmla="*/ 3634259 h 5148000"/>
              <a:gd name="connsiteX4" fmla="*/ 5632865 w 5632865"/>
              <a:gd name="connsiteY4" fmla="*/ 3712261 h 5148000"/>
              <a:gd name="connsiteX5" fmla="*/ 5632865 w 5632865"/>
              <a:gd name="connsiteY5" fmla="*/ 4024257 h 5148000"/>
              <a:gd name="connsiteX6" fmla="*/ 5554863 w 5632865"/>
              <a:gd name="connsiteY6" fmla="*/ 4102259 h 5148000"/>
              <a:gd name="connsiteX7" fmla="*/ 5400000 w 5632865"/>
              <a:gd name="connsiteY7" fmla="*/ 4102259 h 5148000"/>
              <a:gd name="connsiteX8" fmla="*/ 5400000 w 5632865"/>
              <a:gd name="connsiteY8" fmla="*/ 5148000 h 5148000"/>
              <a:gd name="connsiteX9" fmla="*/ 0 w 5632865"/>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2865" h="5148000">
                <a:moveTo>
                  <a:pt x="0" y="0"/>
                </a:moveTo>
                <a:lnTo>
                  <a:pt x="5400000" y="0"/>
                </a:lnTo>
                <a:lnTo>
                  <a:pt x="5400000" y="3634259"/>
                </a:lnTo>
                <a:lnTo>
                  <a:pt x="5554863" y="3634259"/>
                </a:lnTo>
                <a:cubicBezTo>
                  <a:pt x="5597942" y="3634259"/>
                  <a:pt x="5632865" y="3669182"/>
                  <a:pt x="5632865" y="3712261"/>
                </a:cubicBezTo>
                <a:lnTo>
                  <a:pt x="5632865" y="4024257"/>
                </a:lnTo>
                <a:cubicBezTo>
                  <a:pt x="5632865" y="4067336"/>
                  <a:pt x="5597942" y="4102259"/>
                  <a:pt x="5554863" y="4102259"/>
                </a:cubicBezTo>
                <a:lnTo>
                  <a:pt x="5400000" y="4102259"/>
                </a:lnTo>
                <a:lnTo>
                  <a:pt x="5400000" y="5148000"/>
                </a:lnTo>
                <a:lnTo>
                  <a:pt x="0" y="5148000"/>
                </a:lnTo>
                <a:close/>
              </a:path>
            </a:pathLst>
          </a:custGeom>
          <a:gradFill>
            <a:gsLst>
              <a:gs pos="81000">
                <a:schemeClr val="bg1">
                  <a:lumMod val="50000"/>
                </a:schemeClr>
              </a:gs>
              <a:gs pos="0">
                <a:schemeClr val="accent5">
                  <a:lumMod val="20000"/>
                  <a:lumOff val="80000"/>
                </a:schemeClr>
              </a:gs>
            </a:gsLst>
            <a:lin ang="8100000" scaled="1"/>
          </a:gra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endParaRPr>
          </a:p>
        </p:txBody>
      </p:sp>
      <p:sp>
        <p:nvSpPr>
          <p:cNvPr id="63" name="Freeform: Shape 62">
            <a:extLst>
              <a:ext uri="{FF2B5EF4-FFF2-40B4-BE49-F238E27FC236}">
                <a16:creationId xmlns:a16="http://schemas.microsoft.com/office/drawing/2014/main" id="{7BE7C268-947C-4AC3-8E20-AC4DE162A5DE}"/>
              </a:ext>
            </a:extLst>
          </p:cNvPr>
          <p:cNvSpPr/>
          <p:nvPr/>
        </p:nvSpPr>
        <p:spPr>
          <a:xfrm>
            <a:off x="-3968095" y="-6000"/>
            <a:ext cx="7488000" cy="6864000"/>
          </a:xfrm>
          <a:custGeom>
            <a:avLst/>
            <a:gdLst>
              <a:gd name="connsiteX0" fmla="*/ 0 w 5630164"/>
              <a:gd name="connsiteY0" fmla="*/ 0 h 5148000"/>
              <a:gd name="connsiteX1" fmla="*/ 5400000 w 5630164"/>
              <a:gd name="connsiteY1" fmla="*/ 0 h 5148000"/>
              <a:gd name="connsiteX2" fmla="*/ 5400000 w 5630164"/>
              <a:gd name="connsiteY2" fmla="*/ 2844282 h 5148000"/>
              <a:gd name="connsiteX3" fmla="*/ 5552162 w 5630164"/>
              <a:gd name="connsiteY3" fmla="*/ 2844282 h 5148000"/>
              <a:gd name="connsiteX4" fmla="*/ 5630164 w 5630164"/>
              <a:gd name="connsiteY4" fmla="*/ 2922284 h 5148000"/>
              <a:gd name="connsiteX5" fmla="*/ 5630164 w 5630164"/>
              <a:gd name="connsiteY5" fmla="*/ 3234280 h 5148000"/>
              <a:gd name="connsiteX6" fmla="*/ 5552162 w 5630164"/>
              <a:gd name="connsiteY6" fmla="*/ 3312282 h 5148000"/>
              <a:gd name="connsiteX7" fmla="*/ 5400000 w 5630164"/>
              <a:gd name="connsiteY7" fmla="*/ 3312282 h 5148000"/>
              <a:gd name="connsiteX8" fmla="*/ 5400000 w 5630164"/>
              <a:gd name="connsiteY8" fmla="*/ 5148000 h 5148000"/>
              <a:gd name="connsiteX9" fmla="*/ 0 w 5630164"/>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0164" h="5148000">
                <a:moveTo>
                  <a:pt x="0" y="0"/>
                </a:moveTo>
                <a:lnTo>
                  <a:pt x="5400000" y="0"/>
                </a:lnTo>
                <a:lnTo>
                  <a:pt x="5400000" y="2844282"/>
                </a:lnTo>
                <a:lnTo>
                  <a:pt x="5552162" y="2844282"/>
                </a:lnTo>
                <a:cubicBezTo>
                  <a:pt x="5595241" y="2844282"/>
                  <a:pt x="5630164" y="2879205"/>
                  <a:pt x="5630164" y="2922284"/>
                </a:cubicBezTo>
                <a:lnTo>
                  <a:pt x="5630164" y="3234280"/>
                </a:lnTo>
                <a:cubicBezTo>
                  <a:pt x="5630164" y="3277359"/>
                  <a:pt x="5595241" y="3312282"/>
                  <a:pt x="5552162" y="3312282"/>
                </a:cubicBezTo>
                <a:lnTo>
                  <a:pt x="5400000" y="3312282"/>
                </a:lnTo>
                <a:lnTo>
                  <a:pt x="5400000" y="5148000"/>
                </a:lnTo>
                <a:lnTo>
                  <a:pt x="0" y="5148000"/>
                </a:lnTo>
                <a:close/>
              </a:path>
            </a:pathLst>
          </a:custGeom>
          <a:solidFill>
            <a:schemeClr val="bg1">
              <a:lumMod val="85000"/>
            </a:schemeClr>
          </a:soli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endParaRPr>
          </a:p>
        </p:txBody>
      </p:sp>
      <p:sp>
        <p:nvSpPr>
          <p:cNvPr id="66" name="Freeform: Shape 65">
            <a:extLst>
              <a:ext uri="{FF2B5EF4-FFF2-40B4-BE49-F238E27FC236}">
                <a16:creationId xmlns:a16="http://schemas.microsoft.com/office/drawing/2014/main" id="{F36F8EA0-8A53-4B7A-B974-A47E9E3182E0}"/>
              </a:ext>
            </a:extLst>
          </p:cNvPr>
          <p:cNvSpPr/>
          <p:nvPr/>
        </p:nvSpPr>
        <p:spPr>
          <a:xfrm>
            <a:off x="-4969593" y="0"/>
            <a:ext cx="7488000" cy="6864000"/>
          </a:xfrm>
          <a:custGeom>
            <a:avLst/>
            <a:gdLst>
              <a:gd name="connsiteX0" fmla="*/ 0 w 5636998"/>
              <a:gd name="connsiteY0" fmla="*/ 0 h 5148000"/>
              <a:gd name="connsiteX1" fmla="*/ 5400000 w 5636998"/>
              <a:gd name="connsiteY1" fmla="*/ 0 h 5148000"/>
              <a:gd name="connsiteX2" fmla="*/ 5400000 w 5636998"/>
              <a:gd name="connsiteY2" fmla="*/ 2103750 h 5148000"/>
              <a:gd name="connsiteX3" fmla="*/ 5558996 w 5636998"/>
              <a:gd name="connsiteY3" fmla="*/ 2103750 h 5148000"/>
              <a:gd name="connsiteX4" fmla="*/ 5636998 w 5636998"/>
              <a:gd name="connsiteY4" fmla="*/ 2181752 h 5148000"/>
              <a:gd name="connsiteX5" fmla="*/ 5636998 w 5636998"/>
              <a:gd name="connsiteY5" fmla="*/ 2493748 h 5148000"/>
              <a:gd name="connsiteX6" fmla="*/ 5558996 w 5636998"/>
              <a:gd name="connsiteY6" fmla="*/ 2571750 h 5148000"/>
              <a:gd name="connsiteX7" fmla="*/ 5400000 w 5636998"/>
              <a:gd name="connsiteY7" fmla="*/ 2571750 h 5148000"/>
              <a:gd name="connsiteX8" fmla="*/ 5400000 w 5636998"/>
              <a:gd name="connsiteY8" fmla="*/ 5148000 h 5148000"/>
              <a:gd name="connsiteX9" fmla="*/ 0 w 5636998"/>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6998" h="5148000">
                <a:moveTo>
                  <a:pt x="0" y="0"/>
                </a:moveTo>
                <a:lnTo>
                  <a:pt x="5400000" y="0"/>
                </a:lnTo>
                <a:lnTo>
                  <a:pt x="5400000" y="2103750"/>
                </a:lnTo>
                <a:lnTo>
                  <a:pt x="5558996" y="2103750"/>
                </a:lnTo>
                <a:cubicBezTo>
                  <a:pt x="5602075" y="2103750"/>
                  <a:pt x="5636998" y="2138673"/>
                  <a:pt x="5636998" y="2181752"/>
                </a:cubicBezTo>
                <a:lnTo>
                  <a:pt x="5636998" y="2493748"/>
                </a:lnTo>
                <a:cubicBezTo>
                  <a:pt x="5636998" y="2536827"/>
                  <a:pt x="5602075" y="2571750"/>
                  <a:pt x="5558996" y="2571750"/>
                </a:cubicBezTo>
                <a:lnTo>
                  <a:pt x="5400000" y="2571750"/>
                </a:lnTo>
                <a:lnTo>
                  <a:pt x="5400000" y="5148000"/>
                </a:lnTo>
                <a:lnTo>
                  <a:pt x="0" y="5148000"/>
                </a:lnTo>
                <a:close/>
              </a:path>
            </a:pathLst>
          </a:custGeom>
          <a:solidFill>
            <a:schemeClr val="bg1">
              <a:lumMod val="65000"/>
            </a:schemeClr>
          </a:soli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67" name="Freeform: Shape 66">
            <a:extLst>
              <a:ext uri="{FF2B5EF4-FFF2-40B4-BE49-F238E27FC236}">
                <a16:creationId xmlns:a16="http://schemas.microsoft.com/office/drawing/2014/main" id="{74B6AC9C-16FF-4353-B48C-32A04E2FF839}"/>
              </a:ext>
            </a:extLst>
          </p:cNvPr>
          <p:cNvSpPr/>
          <p:nvPr/>
        </p:nvSpPr>
        <p:spPr>
          <a:xfrm>
            <a:off x="-6012073" y="-6000"/>
            <a:ext cx="7488000" cy="6864000"/>
          </a:xfrm>
          <a:custGeom>
            <a:avLst/>
            <a:gdLst>
              <a:gd name="connsiteX0" fmla="*/ 0 w 5629620"/>
              <a:gd name="connsiteY0" fmla="*/ 0 h 5148000"/>
              <a:gd name="connsiteX1" fmla="*/ 5400000 w 5629620"/>
              <a:gd name="connsiteY1" fmla="*/ 0 h 5148000"/>
              <a:gd name="connsiteX2" fmla="*/ 5400000 w 5629620"/>
              <a:gd name="connsiteY2" fmla="*/ 1396929 h 5148000"/>
              <a:gd name="connsiteX3" fmla="*/ 5551618 w 5629620"/>
              <a:gd name="connsiteY3" fmla="*/ 1396929 h 5148000"/>
              <a:gd name="connsiteX4" fmla="*/ 5629620 w 5629620"/>
              <a:gd name="connsiteY4" fmla="*/ 1474931 h 5148000"/>
              <a:gd name="connsiteX5" fmla="*/ 5629620 w 5629620"/>
              <a:gd name="connsiteY5" fmla="*/ 1786927 h 5148000"/>
              <a:gd name="connsiteX6" fmla="*/ 5551618 w 5629620"/>
              <a:gd name="connsiteY6" fmla="*/ 1864929 h 5148000"/>
              <a:gd name="connsiteX7" fmla="*/ 5400000 w 5629620"/>
              <a:gd name="connsiteY7" fmla="*/ 1864929 h 5148000"/>
              <a:gd name="connsiteX8" fmla="*/ 5400000 w 5629620"/>
              <a:gd name="connsiteY8" fmla="*/ 5148000 h 5148000"/>
              <a:gd name="connsiteX9" fmla="*/ 0 w 5629620"/>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29620" h="5148000">
                <a:moveTo>
                  <a:pt x="0" y="0"/>
                </a:moveTo>
                <a:lnTo>
                  <a:pt x="5400000" y="0"/>
                </a:lnTo>
                <a:lnTo>
                  <a:pt x="5400000" y="1396929"/>
                </a:lnTo>
                <a:lnTo>
                  <a:pt x="5551618" y="1396929"/>
                </a:lnTo>
                <a:cubicBezTo>
                  <a:pt x="5594697" y="1396929"/>
                  <a:pt x="5629620" y="1431852"/>
                  <a:pt x="5629620" y="1474931"/>
                </a:cubicBezTo>
                <a:lnTo>
                  <a:pt x="5629620" y="1786927"/>
                </a:lnTo>
                <a:cubicBezTo>
                  <a:pt x="5629620" y="1830006"/>
                  <a:pt x="5594697" y="1864929"/>
                  <a:pt x="5551618" y="1864929"/>
                </a:cubicBezTo>
                <a:lnTo>
                  <a:pt x="5400000" y="1864929"/>
                </a:lnTo>
                <a:lnTo>
                  <a:pt x="5400000" y="5148000"/>
                </a:lnTo>
                <a:lnTo>
                  <a:pt x="0" y="5148000"/>
                </a:lnTo>
                <a:close/>
              </a:path>
            </a:pathLst>
          </a:custGeom>
          <a:solidFill>
            <a:schemeClr val="bg1">
              <a:lumMod val="50000"/>
            </a:schemeClr>
          </a:soli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endParaRPr>
          </a:p>
        </p:txBody>
      </p:sp>
      <p:sp>
        <p:nvSpPr>
          <p:cNvPr id="44" name="TextBox 43">
            <a:extLst>
              <a:ext uri="{FF2B5EF4-FFF2-40B4-BE49-F238E27FC236}">
                <a16:creationId xmlns:a16="http://schemas.microsoft.com/office/drawing/2014/main" id="{D6F3ED66-B6B8-422F-9FCA-B69888125DDC}"/>
              </a:ext>
            </a:extLst>
          </p:cNvPr>
          <p:cNvSpPr txBox="1"/>
          <p:nvPr/>
        </p:nvSpPr>
        <p:spPr>
          <a:xfrm>
            <a:off x="1062740" y="1913206"/>
            <a:ext cx="439544" cy="584775"/>
          </a:xfrm>
          <a:prstGeom prst="rect">
            <a:avLst/>
          </a:prstGeom>
          <a:noFill/>
        </p:spPr>
        <p:txBody>
          <a:bodyPr wrap="none" rtlCol="1">
            <a:spAutoFit/>
          </a:bodyPr>
          <a:lstStyle/>
          <a:p>
            <a:pPr algn="r" rtl="1"/>
            <a:r>
              <a:rPr lang="fa-IR" sz="3200" b="1" dirty="0">
                <a:solidFill>
                  <a:srgbClr val="2F4F90"/>
                </a:solidFill>
                <a:effectLst>
                  <a:outerShdw blurRad="38100" dist="38100" dir="2700000" algn="tl">
                    <a:srgbClr val="000000">
                      <a:alpha val="43137"/>
                    </a:srgbClr>
                  </a:outerShdw>
                </a:effectLst>
                <a:cs typeface="B Titr" panose="00000700000000000000" pitchFamily="2" charset="-78"/>
              </a:rPr>
              <a:t>4</a:t>
            </a:r>
          </a:p>
        </p:txBody>
      </p:sp>
      <p:sp>
        <p:nvSpPr>
          <p:cNvPr id="45" name="TextBox 44">
            <a:extLst>
              <a:ext uri="{FF2B5EF4-FFF2-40B4-BE49-F238E27FC236}">
                <a16:creationId xmlns:a16="http://schemas.microsoft.com/office/drawing/2014/main" id="{089C0038-AC28-41D0-A868-76E51A98E120}"/>
              </a:ext>
            </a:extLst>
          </p:cNvPr>
          <p:cNvSpPr txBox="1"/>
          <p:nvPr/>
        </p:nvSpPr>
        <p:spPr>
          <a:xfrm>
            <a:off x="2079542" y="2841265"/>
            <a:ext cx="452368" cy="584775"/>
          </a:xfrm>
          <a:prstGeom prst="rect">
            <a:avLst/>
          </a:prstGeom>
          <a:noFill/>
        </p:spPr>
        <p:txBody>
          <a:bodyPr wrap="none" rtlCol="1">
            <a:spAutoFit/>
          </a:bodyPr>
          <a:lstStyle/>
          <a:p>
            <a:pPr algn="r" rtl="1"/>
            <a:r>
              <a:rPr lang="fa-IR" sz="3200" b="1" dirty="0">
                <a:solidFill>
                  <a:srgbClr val="0072AB"/>
                </a:solidFill>
                <a:effectLst>
                  <a:outerShdw blurRad="38100" dist="38100" dir="2700000" algn="tl">
                    <a:srgbClr val="000000">
                      <a:alpha val="43137"/>
                    </a:srgbClr>
                  </a:outerShdw>
                </a:effectLst>
                <a:cs typeface="B Titr" panose="00000700000000000000" pitchFamily="2" charset="-78"/>
              </a:rPr>
              <a:t>3</a:t>
            </a:r>
          </a:p>
        </p:txBody>
      </p:sp>
      <p:sp>
        <p:nvSpPr>
          <p:cNvPr id="46" name="TextBox 45">
            <a:extLst>
              <a:ext uri="{FF2B5EF4-FFF2-40B4-BE49-F238E27FC236}">
                <a16:creationId xmlns:a16="http://schemas.microsoft.com/office/drawing/2014/main" id="{82B50601-FE2B-4710-B476-54AFCB74371C}"/>
              </a:ext>
            </a:extLst>
          </p:cNvPr>
          <p:cNvSpPr txBox="1"/>
          <p:nvPr/>
        </p:nvSpPr>
        <p:spPr>
          <a:xfrm>
            <a:off x="3042852" y="3850261"/>
            <a:ext cx="477053" cy="584775"/>
          </a:xfrm>
          <a:prstGeom prst="rect">
            <a:avLst/>
          </a:prstGeom>
          <a:noFill/>
        </p:spPr>
        <p:txBody>
          <a:bodyPr wrap="square" rtlCol="1">
            <a:spAutoFit/>
          </a:bodyPr>
          <a:lstStyle/>
          <a:p>
            <a:pPr algn="r" rtl="1"/>
            <a:r>
              <a:rPr lang="fa-IR" sz="3200" b="1" dirty="0">
                <a:solidFill>
                  <a:srgbClr val="D3CED4"/>
                </a:solidFill>
                <a:effectLst>
                  <a:outerShdw blurRad="38100" dist="38100" dir="2700000" algn="tl">
                    <a:srgbClr val="000000">
                      <a:alpha val="43137"/>
                    </a:srgbClr>
                  </a:outerShdw>
                </a:effectLst>
                <a:cs typeface="B Titr" panose="00000700000000000000" pitchFamily="2" charset="-78"/>
              </a:rPr>
              <a:t>2</a:t>
            </a:r>
          </a:p>
        </p:txBody>
      </p:sp>
      <p:sp>
        <p:nvSpPr>
          <p:cNvPr id="47" name="TextBox 46">
            <a:extLst>
              <a:ext uri="{FF2B5EF4-FFF2-40B4-BE49-F238E27FC236}">
                <a16:creationId xmlns:a16="http://schemas.microsoft.com/office/drawing/2014/main" id="{2E5CEF89-0995-489B-8357-836BE9B731B3}"/>
              </a:ext>
            </a:extLst>
          </p:cNvPr>
          <p:cNvSpPr txBox="1"/>
          <p:nvPr/>
        </p:nvSpPr>
        <p:spPr>
          <a:xfrm>
            <a:off x="4195152" y="4863876"/>
            <a:ext cx="274641" cy="584775"/>
          </a:xfrm>
          <a:prstGeom prst="rect">
            <a:avLst/>
          </a:prstGeom>
          <a:noFill/>
        </p:spPr>
        <p:txBody>
          <a:bodyPr wrap="square" rtlCol="1">
            <a:spAutoFit/>
          </a:bodyPr>
          <a:lstStyle/>
          <a:p>
            <a:r>
              <a:rPr lang="fa-IR" sz="3200" b="1" dirty="0">
                <a:solidFill>
                  <a:schemeClr val="bg1"/>
                </a:solidFill>
                <a:effectLst>
                  <a:outerShdw blurRad="38100" dist="38100" dir="2700000" algn="tl">
                    <a:srgbClr val="000000">
                      <a:alpha val="43137"/>
                    </a:srgbClr>
                  </a:outerShdw>
                </a:effectLst>
                <a:cs typeface="B Titr" panose="00000700000000000000" pitchFamily="2" charset="-78"/>
              </a:rPr>
              <a:t>1</a:t>
            </a:r>
          </a:p>
        </p:txBody>
      </p:sp>
      <p:sp>
        <p:nvSpPr>
          <p:cNvPr id="68" name="Oval 67">
            <a:extLst>
              <a:ext uri="{FF2B5EF4-FFF2-40B4-BE49-F238E27FC236}">
                <a16:creationId xmlns:a16="http://schemas.microsoft.com/office/drawing/2014/main" id="{6DD1255A-E11E-4C1A-BBA7-84E29E7FB95C}"/>
              </a:ext>
            </a:extLst>
          </p:cNvPr>
          <p:cNvSpPr/>
          <p:nvPr/>
        </p:nvSpPr>
        <p:spPr>
          <a:xfrm>
            <a:off x="10344872" y="-686203"/>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69" name="Oval 68">
            <a:extLst>
              <a:ext uri="{FF2B5EF4-FFF2-40B4-BE49-F238E27FC236}">
                <a16:creationId xmlns:a16="http://schemas.microsoft.com/office/drawing/2014/main" id="{F7C3A800-D74D-4507-A8D1-0D33DCEB9212}"/>
              </a:ext>
            </a:extLst>
          </p:cNvPr>
          <p:cNvSpPr/>
          <p:nvPr/>
        </p:nvSpPr>
        <p:spPr>
          <a:xfrm>
            <a:off x="10940805" y="673419"/>
            <a:ext cx="1177984" cy="117798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70" name="Oval 69">
            <a:extLst>
              <a:ext uri="{FF2B5EF4-FFF2-40B4-BE49-F238E27FC236}">
                <a16:creationId xmlns:a16="http://schemas.microsoft.com/office/drawing/2014/main" id="{BABA342C-A01D-47BD-AD18-159C39A92C22}"/>
              </a:ext>
            </a:extLst>
          </p:cNvPr>
          <p:cNvSpPr/>
          <p:nvPr/>
        </p:nvSpPr>
        <p:spPr>
          <a:xfrm>
            <a:off x="9322166" y="-233329"/>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71" name="Oval 70">
            <a:extLst>
              <a:ext uri="{FF2B5EF4-FFF2-40B4-BE49-F238E27FC236}">
                <a16:creationId xmlns:a16="http://schemas.microsoft.com/office/drawing/2014/main" id="{4B383FDB-DB2C-4B63-A1BA-E2E521B6F408}"/>
              </a:ext>
            </a:extLst>
          </p:cNvPr>
          <p:cNvSpPr/>
          <p:nvPr/>
        </p:nvSpPr>
        <p:spPr>
          <a:xfrm>
            <a:off x="10257732" y="1258615"/>
            <a:ext cx="596584" cy="596584"/>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pic>
        <p:nvPicPr>
          <p:cNvPr id="23" name="Picture 22">
            <a:extLst>
              <a:ext uri="{FF2B5EF4-FFF2-40B4-BE49-F238E27FC236}">
                <a16:creationId xmlns:a16="http://schemas.microsoft.com/office/drawing/2014/main" id="{CDEA1E93-4A88-466D-A47C-EEBF920797A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195" b="96068" l="6862" r="94601">
                        <a14:foregroundMark x1="66142" y1="12238" x2="61530" y2="9258"/>
                        <a14:foregroundMark x1="91114" y1="23145" x2="91676" y2="27204"/>
                        <a14:foregroundMark x1="91676" y1="55739" x2="94713" y2="59290"/>
                        <a14:foregroundMark x1="7987" y1="70577" x2="6974" y2="69816"/>
                        <a14:foregroundMark x1="58493" y1="86684" x2="63442" y2="96132"/>
                        <a14:foregroundMark x1="63442" y1="96132" x2="45669" y2="96068"/>
                        <a14:foregroundMark x1="45669" y1="96068" x2="44094" y2="89474"/>
                        <a14:backgroundMark x1="86164" y1="46481" x2="98313" y2="53266"/>
                        <a14:backgroundMark x1="98313" y1="53266" x2="97300" y2="63919"/>
                        <a14:backgroundMark x1="91451" y1="70704" x2="95501" y2="70260"/>
                      </a14:backgroundRemoval>
                    </a14:imgEffect>
                  </a14:imgLayer>
                </a14:imgProps>
              </a:ext>
            </a:extLst>
          </a:blip>
          <a:stretch>
            <a:fillRect/>
          </a:stretch>
        </p:blipFill>
        <p:spPr>
          <a:xfrm flipH="1">
            <a:off x="3191824" y="4053955"/>
            <a:ext cx="1597343" cy="2833532"/>
          </a:xfrm>
          <a:prstGeom prst="rect">
            <a:avLst/>
          </a:prstGeom>
        </p:spPr>
      </p:pic>
      <p:sp>
        <p:nvSpPr>
          <p:cNvPr id="2" name="Slide Number Placeholder 1">
            <a:extLst>
              <a:ext uri="{FF2B5EF4-FFF2-40B4-BE49-F238E27FC236}">
                <a16:creationId xmlns:a16="http://schemas.microsoft.com/office/drawing/2014/main" id="{F5046F2A-4B0D-516A-8067-2686E02F3D64}"/>
              </a:ext>
            </a:extLst>
          </p:cNvPr>
          <p:cNvSpPr>
            <a:spLocks noGrp="1"/>
          </p:cNvSpPr>
          <p:nvPr>
            <p:ph type="sldNum" sz="quarter" idx="12"/>
          </p:nvPr>
        </p:nvSpPr>
        <p:spPr/>
        <p:txBody>
          <a:bodyPr/>
          <a:lstStyle/>
          <a:p>
            <a:fld id="{EE33C7F8-D8E1-4961-B70B-472B6A48943E}" type="slidenum">
              <a:rPr lang="fa-IR" smtClean="0"/>
              <a:pPr/>
              <a:t>4</a:t>
            </a:fld>
            <a:endParaRPr lang="fa-IR" dirty="0"/>
          </a:p>
        </p:txBody>
      </p:sp>
    </p:spTree>
    <p:extLst>
      <p:ext uri="{BB962C8B-B14F-4D97-AF65-F5344CB8AC3E}">
        <p14:creationId xmlns:p14="http://schemas.microsoft.com/office/powerpoint/2010/main" val="11151148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BE9EC"/>
        </a:solidFill>
        <a:effectLst/>
      </p:bgPr>
    </p:bg>
    <p:spTree>
      <p:nvGrpSpPr>
        <p:cNvPr id="1" name=""/>
        <p:cNvGrpSpPr/>
        <p:nvPr/>
      </p:nvGrpSpPr>
      <p:grpSpPr>
        <a:xfrm>
          <a:off x="0" y="0"/>
          <a:ext cx="0" cy="0"/>
          <a:chOff x="0" y="0"/>
          <a:chExt cx="0" cy="0"/>
        </a:xfrm>
      </p:grpSpPr>
      <p:sp>
        <p:nvSpPr>
          <p:cNvPr id="62" name="Freeform: Shape 61">
            <a:extLst>
              <a:ext uri="{FF2B5EF4-FFF2-40B4-BE49-F238E27FC236}">
                <a16:creationId xmlns:a16="http://schemas.microsoft.com/office/drawing/2014/main" id="{5F557A1F-0576-4381-A109-57E31EA738EC}"/>
              </a:ext>
            </a:extLst>
          </p:cNvPr>
          <p:cNvSpPr/>
          <p:nvPr/>
        </p:nvSpPr>
        <p:spPr>
          <a:xfrm>
            <a:off x="-1364930" y="-6000"/>
            <a:ext cx="12010105" cy="6864000"/>
          </a:xfrm>
          <a:custGeom>
            <a:avLst/>
            <a:gdLst>
              <a:gd name="connsiteX0" fmla="*/ 0 w 5632865"/>
              <a:gd name="connsiteY0" fmla="*/ 0 h 5148000"/>
              <a:gd name="connsiteX1" fmla="*/ 5400000 w 5632865"/>
              <a:gd name="connsiteY1" fmla="*/ 0 h 5148000"/>
              <a:gd name="connsiteX2" fmla="*/ 5400000 w 5632865"/>
              <a:gd name="connsiteY2" fmla="*/ 3634259 h 5148000"/>
              <a:gd name="connsiteX3" fmla="*/ 5554863 w 5632865"/>
              <a:gd name="connsiteY3" fmla="*/ 3634259 h 5148000"/>
              <a:gd name="connsiteX4" fmla="*/ 5632865 w 5632865"/>
              <a:gd name="connsiteY4" fmla="*/ 3712261 h 5148000"/>
              <a:gd name="connsiteX5" fmla="*/ 5632865 w 5632865"/>
              <a:gd name="connsiteY5" fmla="*/ 4024257 h 5148000"/>
              <a:gd name="connsiteX6" fmla="*/ 5554863 w 5632865"/>
              <a:gd name="connsiteY6" fmla="*/ 4102259 h 5148000"/>
              <a:gd name="connsiteX7" fmla="*/ 5400000 w 5632865"/>
              <a:gd name="connsiteY7" fmla="*/ 4102259 h 5148000"/>
              <a:gd name="connsiteX8" fmla="*/ 5400000 w 5632865"/>
              <a:gd name="connsiteY8" fmla="*/ 5148000 h 5148000"/>
              <a:gd name="connsiteX9" fmla="*/ 0 w 5632865"/>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2865" h="5148000">
                <a:moveTo>
                  <a:pt x="0" y="0"/>
                </a:moveTo>
                <a:lnTo>
                  <a:pt x="5400000" y="0"/>
                </a:lnTo>
                <a:lnTo>
                  <a:pt x="5400000" y="3634259"/>
                </a:lnTo>
                <a:lnTo>
                  <a:pt x="5554863" y="3634259"/>
                </a:lnTo>
                <a:cubicBezTo>
                  <a:pt x="5597942" y="3634259"/>
                  <a:pt x="5632865" y="3669182"/>
                  <a:pt x="5632865" y="3712261"/>
                </a:cubicBezTo>
                <a:lnTo>
                  <a:pt x="5632865" y="4024257"/>
                </a:lnTo>
                <a:cubicBezTo>
                  <a:pt x="5632865" y="4067336"/>
                  <a:pt x="5597942" y="4102259"/>
                  <a:pt x="5554863" y="4102259"/>
                </a:cubicBezTo>
                <a:lnTo>
                  <a:pt x="5400000" y="4102259"/>
                </a:lnTo>
                <a:lnTo>
                  <a:pt x="5400000" y="5148000"/>
                </a:lnTo>
                <a:lnTo>
                  <a:pt x="0" y="5148000"/>
                </a:lnTo>
                <a:close/>
              </a:path>
            </a:pathLst>
          </a:custGeom>
          <a:solidFill>
            <a:schemeClr val="bg2"/>
          </a:soli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endParaRPr>
          </a:p>
        </p:txBody>
      </p:sp>
      <p:sp>
        <p:nvSpPr>
          <p:cNvPr id="63" name="Freeform: Shape 62">
            <a:extLst>
              <a:ext uri="{FF2B5EF4-FFF2-40B4-BE49-F238E27FC236}">
                <a16:creationId xmlns:a16="http://schemas.microsoft.com/office/drawing/2014/main" id="{7BE7C268-947C-4AC3-8E20-AC4DE162A5DE}"/>
              </a:ext>
            </a:extLst>
          </p:cNvPr>
          <p:cNvSpPr/>
          <p:nvPr/>
        </p:nvSpPr>
        <p:spPr>
          <a:xfrm>
            <a:off x="-5468478" y="-11279"/>
            <a:ext cx="7488000" cy="6864000"/>
          </a:xfrm>
          <a:custGeom>
            <a:avLst/>
            <a:gdLst>
              <a:gd name="connsiteX0" fmla="*/ 0 w 5630164"/>
              <a:gd name="connsiteY0" fmla="*/ 0 h 5148000"/>
              <a:gd name="connsiteX1" fmla="*/ 5400000 w 5630164"/>
              <a:gd name="connsiteY1" fmla="*/ 0 h 5148000"/>
              <a:gd name="connsiteX2" fmla="*/ 5400000 w 5630164"/>
              <a:gd name="connsiteY2" fmla="*/ 2844282 h 5148000"/>
              <a:gd name="connsiteX3" fmla="*/ 5552162 w 5630164"/>
              <a:gd name="connsiteY3" fmla="*/ 2844282 h 5148000"/>
              <a:gd name="connsiteX4" fmla="*/ 5630164 w 5630164"/>
              <a:gd name="connsiteY4" fmla="*/ 2922284 h 5148000"/>
              <a:gd name="connsiteX5" fmla="*/ 5630164 w 5630164"/>
              <a:gd name="connsiteY5" fmla="*/ 3234280 h 5148000"/>
              <a:gd name="connsiteX6" fmla="*/ 5552162 w 5630164"/>
              <a:gd name="connsiteY6" fmla="*/ 3312282 h 5148000"/>
              <a:gd name="connsiteX7" fmla="*/ 5400000 w 5630164"/>
              <a:gd name="connsiteY7" fmla="*/ 3312282 h 5148000"/>
              <a:gd name="connsiteX8" fmla="*/ 5400000 w 5630164"/>
              <a:gd name="connsiteY8" fmla="*/ 5148000 h 5148000"/>
              <a:gd name="connsiteX9" fmla="*/ 0 w 5630164"/>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0164" h="5148000">
                <a:moveTo>
                  <a:pt x="0" y="0"/>
                </a:moveTo>
                <a:lnTo>
                  <a:pt x="5400000" y="0"/>
                </a:lnTo>
                <a:lnTo>
                  <a:pt x="5400000" y="2844282"/>
                </a:lnTo>
                <a:lnTo>
                  <a:pt x="5552162" y="2844282"/>
                </a:lnTo>
                <a:cubicBezTo>
                  <a:pt x="5595241" y="2844282"/>
                  <a:pt x="5630164" y="2879205"/>
                  <a:pt x="5630164" y="2922284"/>
                </a:cubicBezTo>
                <a:lnTo>
                  <a:pt x="5630164" y="3234280"/>
                </a:lnTo>
                <a:cubicBezTo>
                  <a:pt x="5630164" y="3277359"/>
                  <a:pt x="5595241" y="3312282"/>
                  <a:pt x="5552162" y="3312282"/>
                </a:cubicBezTo>
                <a:lnTo>
                  <a:pt x="5400000" y="3312282"/>
                </a:lnTo>
                <a:lnTo>
                  <a:pt x="5400000" y="5148000"/>
                </a:lnTo>
                <a:lnTo>
                  <a:pt x="0" y="5148000"/>
                </a:lnTo>
                <a:close/>
              </a:path>
            </a:pathLst>
          </a:custGeom>
          <a:solidFill>
            <a:schemeClr val="bg1">
              <a:lumMod val="75000"/>
            </a:schemeClr>
          </a:soli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endParaRPr>
          </a:p>
        </p:txBody>
      </p:sp>
      <p:sp>
        <p:nvSpPr>
          <p:cNvPr id="66" name="Freeform: Shape 65">
            <a:extLst>
              <a:ext uri="{FF2B5EF4-FFF2-40B4-BE49-F238E27FC236}">
                <a16:creationId xmlns:a16="http://schemas.microsoft.com/office/drawing/2014/main" id="{F36F8EA0-8A53-4B7A-B974-A47E9E3182E0}"/>
              </a:ext>
            </a:extLst>
          </p:cNvPr>
          <p:cNvSpPr/>
          <p:nvPr/>
        </p:nvSpPr>
        <p:spPr>
          <a:xfrm>
            <a:off x="-5859561" y="-16558"/>
            <a:ext cx="7488000" cy="6864000"/>
          </a:xfrm>
          <a:custGeom>
            <a:avLst/>
            <a:gdLst>
              <a:gd name="connsiteX0" fmla="*/ 0 w 5636998"/>
              <a:gd name="connsiteY0" fmla="*/ 0 h 5148000"/>
              <a:gd name="connsiteX1" fmla="*/ 5400000 w 5636998"/>
              <a:gd name="connsiteY1" fmla="*/ 0 h 5148000"/>
              <a:gd name="connsiteX2" fmla="*/ 5400000 w 5636998"/>
              <a:gd name="connsiteY2" fmla="*/ 2103750 h 5148000"/>
              <a:gd name="connsiteX3" fmla="*/ 5558996 w 5636998"/>
              <a:gd name="connsiteY3" fmla="*/ 2103750 h 5148000"/>
              <a:gd name="connsiteX4" fmla="*/ 5636998 w 5636998"/>
              <a:gd name="connsiteY4" fmla="*/ 2181752 h 5148000"/>
              <a:gd name="connsiteX5" fmla="*/ 5636998 w 5636998"/>
              <a:gd name="connsiteY5" fmla="*/ 2493748 h 5148000"/>
              <a:gd name="connsiteX6" fmla="*/ 5558996 w 5636998"/>
              <a:gd name="connsiteY6" fmla="*/ 2571750 h 5148000"/>
              <a:gd name="connsiteX7" fmla="*/ 5400000 w 5636998"/>
              <a:gd name="connsiteY7" fmla="*/ 2571750 h 5148000"/>
              <a:gd name="connsiteX8" fmla="*/ 5400000 w 5636998"/>
              <a:gd name="connsiteY8" fmla="*/ 5148000 h 5148000"/>
              <a:gd name="connsiteX9" fmla="*/ 0 w 5636998"/>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6998" h="5148000">
                <a:moveTo>
                  <a:pt x="0" y="0"/>
                </a:moveTo>
                <a:lnTo>
                  <a:pt x="5400000" y="0"/>
                </a:lnTo>
                <a:lnTo>
                  <a:pt x="5400000" y="2103750"/>
                </a:lnTo>
                <a:lnTo>
                  <a:pt x="5558996" y="2103750"/>
                </a:lnTo>
                <a:cubicBezTo>
                  <a:pt x="5602075" y="2103750"/>
                  <a:pt x="5636998" y="2138673"/>
                  <a:pt x="5636998" y="2181752"/>
                </a:cubicBezTo>
                <a:lnTo>
                  <a:pt x="5636998" y="2493748"/>
                </a:lnTo>
                <a:cubicBezTo>
                  <a:pt x="5636998" y="2536827"/>
                  <a:pt x="5602075" y="2571750"/>
                  <a:pt x="5558996" y="2571750"/>
                </a:cubicBezTo>
                <a:lnTo>
                  <a:pt x="5400000" y="2571750"/>
                </a:lnTo>
                <a:lnTo>
                  <a:pt x="5400000" y="5148000"/>
                </a:lnTo>
                <a:lnTo>
                  <a:pt x="0" y="5148000"/>
                </a:lnTo>
                <a:close/>
              </a:path>
            </a:pathLst>
          </a:custGeom>
          <a:solidFill>
            <a:schemeClr val="bg2">
              <a:lumMod val="50000"/>
            </a:schemeClr>
          </a:soli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67" name="Freeform: Shape 66">
            <a:extLst>
              <a:ext uri="{FF2B5EF4-FFF2-40B4-BE49-F238E27FC236}">
                <a16:creationId xmlns:a16="http://schemas.microsoft.com/office/drawing/2014/main" id="{74B6AC9C-16FF-4353-B48C-32A04E2FF839}"/>
              </a:ext>
            </a:extLst>
          </p:cNvPr>
          <p:cNvSpPr/>
          <p:nvPr/>
        </p:nvSpPr>
        <p:spPr>
          <a:xfrm>
            <a:off x="-6305910" y="-21837"/>
            <a:ext cx="7488000" cy="6864000"/>
          </a:xfrm>
          <a:custGeom>
            <a:avLst/>
            <a:gdLst>
              <a:gd name="connsiteX0" fmla="*/ 0 w 5629620"/>
              <a:gd name="connsiteY0" fmla="*/ 0 h 5148000"/>
              <a:gd name="connsiteX1" fmla="*/ 5400000 w 5629620"/>
              <a:gd name="connsiteY1" fmla="*/ 0 h 5148000"/>
              <a:gd name="connsiteX2" fmla="*/ 5400000 w 5629620"/>
              <a:gd name="connsiteY2" fmla="*/ 1396929 h 5148000"/>
              <a:gd name="connsiteX3" fmla="*/ 5551618 w 5629620"/>
              <a:gd name="connsiteY3" fmla="*/ 1396929 h 5148000"/>
              <a:gd name="connsiteX4" fmla="*/ 5629620 w 5629620"/>
              <a:gd name="connsiteY4" fmla="*/ 1474931 h 5148000"/>
              <a:gd name="connsiteX5" fmla="*/ 5629620 w 5629620"/>
              <a:gd name="connsiteY5" fmla="*/ 1786927 h 5148000"/>
              <a:gd name="connsiteX6" fmla="*/ 5551618 w 5629620"/>
              <a:gd name="connsiteY6" fmla="*/ 1864929 h 5148000"/>
              <a:gd name="connsiteX7" fmla="*/ 5400000 w 5629620"/>
              <a:gd name="connsiteY7" fmla="*/ 1864929 h 5148000"/>
              <a:gd name="connsiteX8" fmla="*/ 5400000 w 5629620"/>
              <a:gd name="connsiteY8" fmla="*/ 5148000 h 5148000"/>
              <a:gd name="connsiteX9" fmla="*/ 0 w 5629620"/>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29620" h="5148000">
                <a:moveTo>
                  <a:pt x="0" y="0"/>
                </a:moveTo>
                <a:lnTo>
                  <a:pt x="5400000" y="0"/>
                </a:lnTo>
                <a:lnTo>
                  <a:pt x="5400000" y="1396929"/>
                </a:lnTo>
                <a:lnTo>
                  <a:pt x="5551618" y="1396929"/>
                </a:lnTo>
                <a:cubicBezTo>
                  <a:pt x="5594697" y="1396929"/>
                  <a:pt x="5629620" y="1431852"/>
                  <a:pt x="5629620" y="1474931"/>
                </a:cubicBezTo>
                <a:lnTo>
                  <a:pt x="5629620" y="1786927"/>
                </a:lnTo>
                <a:cubicBezTo>
                  <a:pt x="5629620" y="1830006"/>
                  <a:pt x="5594697" y="1864929"/>
                  <a:pt x="5551618" y="1864929"/>
                </a:cubicBezTo>
                <a:lnTo>
                  <a:pt x="5400000" y="1864929"/>
                </a:lnTo>
                <a:lnTo>
                  <a:pt x="5400000" y="5148000"/>
                </a:lnTo>
                <a:lnTo>
                  <a:pt x="0" y="5148000"/>
                </a:lnTo>
                <a:close/>
              </a:path>
            </a:pathLst>
          </a:custGeom>
          <a:solidFill>
            <a:schemeClr val="bg1">
              <a:lumMod val="75000"/>
            </a:schemeClr>
          </a:soli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endParaRPr>
          </a:p>
        </p:txBody>
      </p:sp>
      <p:sp>
        <p:nvSpPr>
          <p:cNvPr id="68" name="Oval 67">
            <a:extLst>
              <a:ext uri="{FF2B5EF4-FFF2-40B4-BE49-F238E27FC236}">
                <a16:creationId xmlns:a16="http://schemas.microsoft.com/office/drawing/2014/main" id="{6DD1255A-E11E-4C1A-BBA7-84E29E7FB95C}"/>
              </a:ext>
            </a:extLst>
          </p:cNvPr>
          <p:cNvSpPr/>
          <p:nvPr/>
        </p:nvSpPr>
        <p:spPr>
          <a:xfrm rot="18250124">
            <a:off x="10344872" y="-686203"/>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69" name="Oval 68">
            <a:extLst>
              <a:ext uri="{FF2B5EF4-FFF2-40B4-BE49-F238E27FC236}">
                <a16:creationId xmlns:a16="http://schemas.microsoft.com/office/drawing/2014/main" id="{F7C3A800-D74D-4507-A8D1-0D33DCEB9212}"/>
              </a:ext>
            </a:extLst>
          </p:cNvPr>
          <p:cNvSpPr/>
          <p:nvPr/>
        </p:nvSpPr>
        <p:spPr>
          <a:xfrm rot="18446470">
            <a:off x="10940805" y="673419"/>
            <a:ext cx="1177984" cy="117798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70" name="Oval 69">
            <a:extLst>
              <a:ext uri="{FF2B5EF4-FFF2-40B4-BE49-F238E27FC236}">
                <a16:creationId xmlns:a16="http://schemas.microsoft.com/office/drawing/2014/main" id="{BABA342C-A01D-47BD-AD18-159C39A92C22}"/>
              </a:ext>
            </a:extLst>
          </p:cNvPr>
          <p:cNvSpPr/>
          <p:nvPr/>
        </p:nvSpPr>
        <p:spPr>
          <a:xfrm rot="3091106">
            <a:off x="9322166" y="-233329"/>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71" name="Oval 70">
            <a:extLst>
              <a:ext uri="{FF2B5EF4-FFF2-40B4-BE49-F238E27FC236}">
                <a16:creationId xmlns:a16="http://schemas.microsoft.com/office/drawing/2014/main" id="{4B383FDB-DB2C-4B63-A1BA-E2E521B6F408}"/>
              </a:ext>
            </a:extLst>
          </p:cNvPr>
          <p:cNvSpPr/>
          <p:nvPr/>
        </p:nvSpPr>
        <p:spPr>
          <a:xfrm rot="2959215">
            <a:off x="10257732" y="1258615"/>
            <a:ext cx="596584" cy="596584"/>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38" name="TextBox 37">
            <a:extLst>
              <a:ext uri="{FF2B5EF4-FFF2-40B4-BE49-F238E27FC236}">
                <a16:creationId xmlns:a16="http://schemas.microsoft.com/office/drawing/2014/main" id="{E0528747-7C27-4BE9-BF85-2830C452E2B1}"/>
              </a:ext>
            </a:extLst>
          </p:cNvPr>
          <p:cNvSpPr txBox="1"/>
          <p:nvPr/>
        </p:nvSpPr>
        <p:spPr>
          <a:xfrm>
            <a:off x="577395" y="1977557"/>
            <a:ext cx="439544" cy="584775"/>
          </a:xfrm>
          <a:prstGeom prst="rect">
            <a:avLst/>
          </a:prstGeom>
          <a:noFill/>
        </p:spPr>
        <p:txBody>
          <a:bodyPr wrap="none" rtlCol="1">
            <a:spAutoFit/>
          </a:bodyPr>
          <a:lstStyle/>
          <a:p>
            <a:pPr algn="r" rtl="1"/>
            <a:r>
              <a:rPr lang="fa-IR" sz="3200" b="1" dirty="0">
                <a:solidFill>
                  <a:srgbClr val="2F4F90"/>
                </a:solidFill>
                <a:effectLst>
                  <a:outerShdw blurRad="38100" dist="38100" dir="2700000" algn="tl">
                    <a:srgbClr val="000000">
                      <a:alpha val="43137"/>
                    </a:srgbClr>
                  </a:outerShdw>
                </a:effectLst>
                <a:cs typeface="B Titr" panose="00000700000000000000" pitchFamily="2" charset="-78"/>
              </a:rPr>
              <a:t>4</a:t>
            </a:r>
          </a:p>
        </p:txBody>
      </p:sp>
      <p:sp>
        <p:nvSpPr>
          <p:cNvPr id="39" name="TextBox 38">
            <a:extLst>
              <a:ext uri="{FF2B5EF4-FFF2-40B4-BE49-F238E27FC236}">
                <a16:creationId xmlns:a16="http://schemas.microsoft.com/office/drawing/2014/main" id="{889C3AEA-ACD3-471E-AF3B-0B2C312A2379}"/>
              </a:ext>
            </a:extLst>
          </p:cNvPr>
          <p:cNvSpPr txBox="1"/>
          <p:nvPr/>
        </p:nvSpPr>
        <p:spPr>
          <a:xfrm>
            <a:off x="1094457" y="2858458"/>
            <a:ext cx="452368" cy="584775"/>
          </a:xfrm>
          <a:prstGeom prst="rect">
            <a:avLst/>
          </a:prstGeom>
          <a:noFill/>
        </p:spPr>
        <p:txBody>
          <a:bodyPr wrap="none" rtlCol="1">
            <a:spAutoFit/>
          </a:bodyPr>
          <a:lstStyle/>
          <a:p>
            <a:pPr algn="r" rtl="1"/>
            <a:r>
              <a:rPr lang="fa-IR" sz="3200" b="1" dirty="0">
                <a:solidFill>
                  <a:srgbClr val="0072AB"/>
                </a:solidFill>
                <a:effectLst>
                  <a:outerShdw blurRad="38100" dist="38100" dir="2700000" algn="tl">
                    <a:srgbClr val="000000">
                      <a:alpha val="43137"/>
                    </a:srgbClr>
                  </a:outerShdw>
                </a:effectLst>
                <a:cs typeface="B Titr" panose="00000700000000000000" pitchFamily="2" charset="-78"/>
              </a:rPr>
              <a:t>3</a:t>
            </a:r>
          </a:p>
        </p:txBody>
      </p:sp>
      <p:sp>
        <p:nvSpPr>
          <p:cNvPr id="40" name="TextBox 39">
            <a:extLst>
              <a:ext uri="{FF2B5EF4-FFF2-40B4-BE49-F238E27FC236}">
                <a16:creationId xmlns:a16="http://schemas.microsoft.com/office/drawing/2014/main" id="{01FF8EE2-C544-4399-B3DF-084DB0C10529}"/>
              </a:ext>
            </a:extLst>
          </p:cNvPr>
          <p:cNvSpPr txBox="1"/>
          <p:nvPr/>
        </p:nvSpPr>
        <p:spPr>
          <a:xfrm>
            <a:off x="1540711" y="3983414"/>
            <a:ext cx="477053" cy="584775"/>
          </a:xfrm>
          <a:prstGeom prst="rect">
            <a:avLst/>
          </a:prstGeom>
          <a:noFill/>
        </p:spPr>
        <p:txBody>
          <a:bodyPr wrap="square" rtlCol="1">
            <a:spAutoFit/>
          </a:bodyPr>
          <a:lstStyle/>
          <a:p>
            <a:pPr algn="r" rtl="1"/>
            <a:r>
              <a:rPr lang="fa-IR" sz="3200" b="1" dirty="0">
                <a:solidFill>
                  <a:srgbClr val="D3CED4"/>
                </a:solidFill>
                <a:effectLst>
                  <a:outerShdw blurRad="38100" dist="38100" dir="2700000" algn="tl">
                    <a:srgbClr val="000000">
                      <a:alpha val="43137"/>
                    </a:srgbClr>
                  </a:outerShdw>
                </a:effectLst>
                <a:cs typeface="B Titr" panose="00000700000000000000" pitchFamily="2" charset="-78"/>
              </a:rPr>
              <a:t>2</a:t>
            </a:r>
          </a:p>
        </p:txBody>
      </p:sp>
      <p:sp>
        <p:nvSpPr>
          <p:cNvPr id="41" name="TextBox 40">
            <a:extLst>
              <a:ext uri="{FF2B5EF4-FFF2-40B4-BE49-F238E27FC236}">
                <a16:creationId xmlns:a16="http://schemas.microsoft.com/office/drawing/2014/main" id="{BF5CF582-5BC0-43D0-A3F2-5A6C5E6CE708}"/>
              </a:ext>
            </a:extLst>
          </p:cNvPr>
          <p:cNvSpPr txBox="1"/>
          <p:nvPr/>
        </p:nvSpPr>
        <p:spPr>
          <a:xfrm>
            <a:off x="10254105" y="4903477"/>
            <a:ext cx="274641" cy="584775"/>
          </a:xfrm>
          <a:prstGeom prst="rect">
            <a:avLst/>
          </a:prstGeom>
          <a:noFill/>
        </p:spPr>
        <p:txBody>
          <a:bodyPr wrap="square" rtlCol="1">
            <a:spAutoFit/>
          </a:bodyPr>
          <a:lstStyle/>
          <a:p>
            <a:r>
              <a:rPr lang="fa-IR" sz="3200" b="1" dirty="0">
                <a:solidFill>
                  <a:schemeClr val="bg1"/>
                </a:solidFill>
                <a:effectLst>
                  <a:outerShdw blurRad="38100" dist="38100" dir="2700000" algn="tl">
                    <a:srgbClr val="000000">
                      <a:alpha val="43137"/>
                    </a:srgbClr>
                  </a:outerShdw>
                </a:effectLst>
                <a:cs typeface="B Titr" panose="00000700000000000000" pitchFamily="2" charset="-78"/>
              </a:rPr>
              <a:t>1</a:t>
            </a:r>
          </a:p>
        </p:txBody>
      </p:sp>
      <p:sp>
        <p:nvSpPr>
          <p:cNvPr id="3" name="TextBox 2">
            <a:extLst>
              <a:ext uri="{FF2B5EF4-FFF2-40B4-BE49-F238E27FC236}">
                <a16:creationId xmlns:a16="http://schemas.microsoft.com/office/drawing/2014/main" id="{AA7A9DA6-C983-6722-0514-6FB9C3FC17E9}"/>
              </a:ext>
            </a:extLst>
          </p:cNvPr>
          <p:cNvSpPr txBox="1"/>
          <p:nvPr/>
        </p:nvSpPr>
        <p:spPr>
          <a:xfrm>
            <a:off x="2153864" y="505421"/>
            <a:ext cx="7094247" cy="2585323"/>
          </a:xfrm>
          <a:prstGeom prst="rect">
            <a:avLst/>
          </a:prstGeom>
          <a:noFill/>
        </p:spPr>
        <p:txBody>
          <a:bodyPr wrap="square">
            <a:spAutoFit/>
          </a:bodyPr>
          <a:lstStyle/>
          <a:p>
            <a:pPr marL="285750" indent="-285750" algn="just" rtl="1">
              <a:lnSpc>
                <a:spcPct val="200000"/>
              </a:lnSpc>
              <a:buFont typeface="Arial" panose="020B0604020202020204" pitchFamily="34" charset="0"/>
              <a:buChar char="•"/>
            </a:pPr>
            <a:r>
              <a:rPr lang="en-US" dirty="0" err="1">
                <a:latin typeface="Times New Roman" panose="02020603050405020304" pitchFamily="18" charset="0"/>
                <a:cs typeface="B Nazanin" panose="00000400000000000000" pitchFamily="2" charset="-78"/>
              </a:rPr>
              <a:t>بیماری</a:t>
            </a:r>
            <a:r>
              <a:rPr lang="en-US" dirty="0">
                <a:latin typeface="Times New Roman" panose="02020603050405020304" pitchFamily="18" charset="0"/>
                <a:cs typeface="B Nazanin" panose="00000400000000000000" pitchFamily="2" charset="-78"/>
              </a:rPr>
              <a:t> </a:t>
            </a:r>
            <a:r>
              <a:rPr lang="en-US" dirty="0" err="1">
                <a:latin typeface="Times New Roman" panose="02020603050405020304" pitchFamily="18" charset="0"/>
                <a:cs typeface="B Nazanin" panose="00000400000000000000" pitchFamily="2" charset="-78"/>
              </a:rPr>
              <a:t>انگلی</a:t>
            </a:r>
            <a:r>
              <a:rPr lang="en-US" dirty="0">
                <a:latin typeface="Times New Roman" panose="02020603050405020304" pitchFamily="18" charset="0"/>
                <a:cs typeface="B Nazanin" panose="00000400000000000000" pitchFamily="2" charset="-78"/>
              </a:rPr>
              <a:t> </a:t>
            </a:r>
            <a:r>
              <a:rPr lang="en-US" dirty="0" err="1">
                <a:latin typeface="Times New Roman" panose="02020603050405020304" pitchFamily="18" charset="0"/>
                <a:cs typeface="B Nazanin" panose="00000400000000000000" pitchFamily="2" charset="-78"/>
              </a:rPr>
              <a:t>ناشی</a:t>
            </a:r>
            <a:r>
              <a:rPr lang="en-US" dirty="0">
                <a:latin typeface="Times New Roman" panose="02020603050405020304" pitchFamily="18" charset="0"/>
                <a:cs typeface="B Nazanin" panose="00000400000000000000" pitchFamily="2" charset="-78"/>
              </a:rPr>
              <a:t> </a:t>
            </a:r>
            <a:r>
              <a:rPr lang="en-US" dirty="0" err="1">
                <a:latin typeface="Times New Roman" panose="02020603050405020304" pitchFamily="18" charset="0"/>
                <a:cs typeface="B Nazanin" panose="00000400000000000000" pitchFamily="2" charset="-78"/>
              </a:rPr>
              <a:t>از</a:t>
            </a:r>
            <a:r>
              <a:rPr lang="en-US" dirty="0">
                <a:latin typeface="Times New Roman" panose="02020603050405020304" pitchFamily="18" charset="0"/>
                <a:cs typeface="B Nazanin" panose="00000400000000000000" pitchFamily="2" charset="-78"/>
              </a:rPr>
              <a:t> </a:t>
            </a:r>
            <a:r>
              <a:rPr lang="en-US" dirty="0" err="1">
                <a:latin typeface="Times New Roman" panose="02020603050405020304" pitchFamily="18" charset="0"/>
                <a:cs typeface="B Nazanin" panose="00000400000000000000" pitchFamily="2" charset="-78"/>
              </a:rPr>
              <a:t>گونه‌های</a:t>
            </a:r>
            <a:r>
              <a:rPr lang="en-US" dirty="0">
                <a:latin typeface="Times New Roman" panose="02020603050405020304" pitchFamily="18" charset="0"/>
                <a:cs typeface="B Nazanin" panose="00000400000000000000" pitchFamily="2" charset="-78"/>
              </a:rPr>
              <a:t> </a:t>
            </a:r>
            <a:r>
              <a:rPr lang="en-US" dirty="0" err="1">
                <a:latin typeface="Times New Roman" panose="02020603050405020304" pitchFamily="18" charset="0"/>
                <a:cs typeface="B Nazanin" panose="00000400000000000000" pitchFamily="2" charset="-78"/>
              </a:rPr>
              <a:t>مختلف</a:t>
            </a:r>
            <a:r>
              <a:rPr lang="en-US" dirty="0">
                <a:latin typeface="Times New Roman" panose="02020603050405020304" pitchFamily="18" charset="0"/>
                <a:cs typeface="B Nazanin" panose="00000400000000000000" pitchFamily="2" charset="-78"/>
              </a:rPr>
              <a:t> </a:t>
            </a:r>
            <a:r>
              <a:rPr lang="en-US" i="1" dirty="0">
                <a:latin typeface="Times New Roman" panose="02020603050405020304" pitchFamily="18" charset="0"/>
                <a:cs typeface="B Nazanin" panose="00000400000000000000" pitchFamily="2" charset="-78"/>
              </a:rPr>
              <a:t>Leishmania  </a:t>
            </a:r>
          </a:p>
          <a:p>
            <a:pPr marL="285750" indent="-285750" algn="just" rtl="1">
              <a:lnSpc>
                <a:spcPct val="200000"/>
              </a:lnSpc>
              <a:buFont typeface="Arial" panose="020B0604020202020204" pitchFamily="34" charset="0"/>
              <a:buChar char="•"/>
            </a:pPr>
            <a:r>
              <a:rPr lang="en-US" dirty="0" err="1">
                <a:latin typeface="Times New Roman" panose="02020603050405020304" pitchFamily="18" charset="0"/>
                <a:cs typeface="B Nazanin" panose="00000400000000000000" pitchFamily="2" charset="-78"/>
              </a:rPr>
              <a:t>انتقال</a:t>
            </a:r>
            <a:r>
              <a:rPr lang="en-US" dirty="0">
                <a:latin typeface="Times New Roman" panose="02020603050405020304" pitchFamily="18" charset="0"/>
                <a:cs typeface="B Nazanin" panose="00000400000000000000" pitchFamily="2" charset="-78"/>
              </a:rPr>
              <a:t> </a:t>
            </a:r>
            <a:r>
              <a:rPr lang="en-US" dirty="0" err="1">
                <a:latin typeface="Times New Roman" panose="02020603050405020304" pitchFamily="18" charset="0"/>
                <a:cs typeface="B Nazanin" panose="00000400000000000000" pitchFamily="2" charset="-78"/>
              </a:rPr>
              <a:t>از</a:t>
            </a:r>
            <a:r>
              <a:rPr lang="en-US" dirty="0">
                <a:latin typeface="Times New Roman" panose="02020603050405020304" pitchFamily="18" charset="0"/>
                <a:cs typeface="B Nazanin" panose="00000400000000000000" pitchFamily="2" charset="-78"/>
              </a:rPr>
              <a:t> </a:t>
            </a:r>
            <a:r>
              <a:rPr lang="en-US" dirty="0" err="1">
                <a:latin typeface="Times New Roman" panose="02020603050405020304" pitchFamily="18" charset="0"/>
                <a:cs typeface="B Nazanin" panose="00000400000000000000" pitchFamily="2" charset="-78"/>
              </a:rPr>
              <a:t>طریق</a:t>
            </a:r>
            <a:r>
              <a:rPr lang="en-US" dirty="0">
                <a:latin typeface="Times New Roman" panose="02020603050405020304" pitchFamily="18" charset="0"/>
                <a:cs typeface="B Nazanin" panose="00000400000000000000" pitchFamily="2" charset="-78"/>
              </a:rPr>
              <a:t> </a:t>
            </a:r>
            <a:r>
              <a:rPr lang="en-US" dirty="0" err="1">
                <a:latin typeface="Times New Roman" panose="02020603050405020304" pitchFamily="18" charset="0"/>
                <a:cs typeface="B Nazanin" panose="00000400000000000000" pitchFamily="2" charset="-78"/>
              </a:rPr>
              <a:t>پشه‌های</a:t>
            </a:r>
            <a:r>
              <a:rPr lang="en-US" dirty="0">
                <a:latin typeface="Times New Roman" panose="02020603050405020304" pitchFamily="18" charset="0"/>
                <a:cs typeface="B Nazanin" panose="00000400000000000000" pitchFamily="2" charset="-78"/>
              </a:rPr>
              <a:t> </a:t>
            </a:r>
            <a:r>
              <a:rPr lang="en-US" dirty="0" err="1">
                <a:latin typeface="Times New Roman" panose="02020603050405020304" pitchFamily="18" charset="0"/>
                <a:cs typeface="B Nazanin" panose="00000400000000000000" pitchFamily="2" charset="-78"/>
              </a:rPr>
              <a:t>خاکی</a:t>
            </a:r>
            <a:r>
              <a:rPr lang="en-US" dirty="0">
                <a:latin typeface="Times New Roman" panose="02020603050405020304" pitchFamily="18" charset="0"/>
                <a:cs typeface="B Nazanin" panose="00000400000000000000" pitchFamily="2" charset="-78"/>
              </a:rPr>
              <a:t> </a:t>
            </a:r>
            <a:r>
              <a:rPr lang="en-US" dirty="0" err="1">
                <a:latin typeface="Times New Roman" panose="02020603050405020304" pitchFamily="18" charset="0"/>
                <a:cs typeface="B Nazanin" panose="00000400000000000000" pitchFamily="2" charset="-78"/>
              </a:rPr>
              <a:t>ماده</a:t>
            </a:r>
            <a:endParaRPr lang="en-US" dirty="0">
              <a:latin typeface="Times New Roman" panose="02020603050405020304" pitchFamily="18" charset="0"/>
              <a:cs typeface="B Nazanin" panose="00000400000000000000" pitchFamily="2" charset="-78"/>
            </a:endParaRPr>
          </a:p>
          <a:p>
            <a:pPr marL="285750" indent="-285750" algn="just" rtl="1">
              <a:lnSpc>
                <a:spcPct val="200000"/>
              </a:lnSpc>
              <a:buFont typeface="Arial" panose="020B0604020202020204" pitchFamily="34" charset="0"/>
              <a:buChar char="•"/>
            </a:pPr>
            <a:r>
              <a:rPr lang="en-US" dirty="0">
                <a:latin typeface="Times New Roman" panose="02020603050405020304" pitchFamily="18" charset="0"/>
                <a:cs typeface="B Nazanin" panose="00000400000000000000" pitchFamily="2" charset="-78"/>
              </a:rPr>
              <a:t> </a:t>
            </a:r>
            <a:r>
              <a:rPr lang="en-US" dirty="0" err="1">
                <a:latin typeface="Times New Roman" panose="02020603050405020304" pitchFamily="18" charset="0"/>
                <a:cs typeface="B Nazanin" panose="00000400000000000000" pitchFamily="2" charset="-78"/>
              </a:rPr>
              <a:t>فرم‌های</a:t>
            </a:r>
            <a:r>
              <a:rPr lang="en-US" dirty="0">
                <a:latin typeface="Times New Roman" panose="02020603050405020304" pitchFamily="18" charset="0"/>
                <a:cs typeface="B Nazanin" panose="00000400000000000000" pitchFamily="2" charset="-78"/>
              </a:rPr>
              <a:t> </a:t>
            </a:r>
            <a:r>
              <a:rPr lang="en-US" dirty="0" err="1">
                <a:latin typeface="Times New Roman" panose="02020603050405020304" pitchFamily="18" charset="0"/>
                <a:cs typeface="B Nazanin" panose="00000400000000000000" pitchFamily="2" charset="-78"/>
              </a:rPr>
              <a:t>اصلی</a:t>
            </a:r>
            <a:endParaRPr lang="en-US" dirty="0">
              <a:latin typeface="Times New Roman" panose="02020603050405020304" pitchFamily="18" charset="0"/>
              <a:cs typeface="B Nazanin" panose="00000400000000000000" pitchFamily="2" charset="-78"/>
            </a:endParaRPr>
          </a:p>
          <a:p>
            <a:pPr marL="742950" lvl="1" indent="-285750" algn="just" rtl="1">
              <a:buFont typeface="Wingdings" panose="05000000000000000000" pitchFamily="2" charset="2"/>
              <a:buChar char="ü"/>
            </a:pPr>
            <a:r>
              <a:rPr lang="fa-IR" dirty="0">
                <a:latin typeface="Times New Roman" panose="02020603050405020304" pitchFamily="18" charset="0"/>
                <a:cs typeface="B Nazanin" panose="00000400000000000000" pitchFamily="2" charset="-78"/>
              </a:rPr>
              <a:t>لیشمانیوز جلدی (</a:t>
            </a:r>
            <a:r>
              <a:rPr lang="en-US" dirty="0">
                <a:latin typeface="Times New Roman" panose="02020603050405020304" pitchFamily="18" charset="0"/>
                <a:cs typeface="B Nazanin" panose="00000400000000000000" pitchFamily="2" charset="-78"/>
              </a:rPr>
              <a:t>(Cutaneous leishmaniasis – CL</a:t>
            </a:r>
            <a:endParaRPr lang="fa-IR" dirty="0">
              <a:latin typeface="Times New Roman" panose="02020603050405020304" pitchFamily="18" charset="0"/>
              <a:cs typeface="B Nazanin" panose="00000400000000000000" pitchFamily="2" charset="-78"/>
            </a:endParaRPr>
          </a:p>
          <a:p>
            <a:pPr marL="742950" lvl="1" indent="-285750" algn="just" rtl="1">
              <a:buFont typeface="Wingdings" panose="05000000000000000000" pitchFamily="2" charset="2"/>
              <a:buChar char="ü"/>
            </a:pPr>
            <a:r>
              <a:rPr lang="fa-IR" dirty="0">
                <a:latin typeface="Times New Roman" panose="02020603050405020304" pitchFamily="18" charset="0"/>
                <a:cs typeface="B Nazanin" panose="00000400000000000000" pitchFamily="2" charset="-78"/>
              </a:rPr>
              <a:t>لیشمانیوز احشایی (</a:t>
            </a:r>
            <a:r>
              <a:rPr lang="en-US" dirty="0">
                <a:latin typeface="Times New Roman" panose="02020603050405020304" pitchFamily="18" charset="0"/>
                <a:cs typeface="B Nazanin" panose="00000400000000000000" pitchFamily="2" charset="-78"/>
              </a:rPr>
              <a:t>Visceral leishmaniasis - VL</a:t>
            </a:r>
            <a:r>
              <a:rPr lang="fa-IR" dirty="0">
                <a:latin typeface="Times New Roman" panose="02020603050405020304" pitchFamily="18" charset="0"/>
                <a:cs typeface="B Nazanin" panose="00000400000000000000" pitchFamily="2" charset="-78"/>
              </a:rPr>
              <a:t>)</a:t>
            </a:r>
            <a:endParaRPr lang="en-US" dirty="0">
              <a:latin typeface="Times New Roman" panose="02020603050405020304" pitchFamily="18" charset="0"/>
              <a:cs typeface="B Nazanin" panose="00000400000000000000" pitchFamily="2" charset="-78"/>
            </a:endParaRPr>
          </a:p>
          <a:p>
            <a:pPr marL="742950" lvl="1" indent="-285750" algn="just" rtl="1">
              <a:buFont typeface="Wingdings" panose="05000000000000000000" pitchFamily="2" charset="2"/>
              <a:buChar char="ü"/>
            </a:pPr>
            <a:r>
              <a:rPr lang="fa-IR" dirty="0">
                <a:latin typeface="Times New Roman" panose="02020603050405020304" pitchFamily="18" charset="0"/>
                <a:cs typeface="B Nazanin" panose="00000400000000000000" pitchFamily="2" charset="-78"/>
              </a:rPr>
              <a:t>لیشمانیوز جلدی‌- مخاطی (</a:t>
            </a:r>
            <a:r>
              <a:rPr lang="en-US" dirty="0">
                <a:latin typeface="Times New Roman" panose="02020603050405020304" pitchFamily="18" charset="0"/>
                <a:cs typeface="B Nazanin" panose="00000400000000000000" pitchFamily="2" charset="-78"/>
              </a:rPr>
              <a:t>(Mucocutaneous leishmaniasis - MCL</a:t>
            </a:r>
          </a:p>
        </p:txBody>
      </p:sp>
      <p:pic>
        <p:nvPicPr>
          <p:cNvPr id="4" name="Picture 3">
            <a:extLst>
              <a:ext uri="{FF2B5EF4-FFF2-40B4-BE49-F238E27FC236}">
                <a16:creationId xmlns:a16="http://schemas.microsoft.com/office/drawing/2014/main" id="{2DA5576A-6BEA-2EC6-3280-377A87530BDC}"/>
              </a:ext>
            </a:extLst>
          </p:cNvPr>
          <p:cNvPicPr>
            <a:picLocks noChangeAspect="1"/>
          </p:cNvPicPr>
          <p:nvPr/>
        </p:nvPicPr>
        <p:blipFill>
          <a:blip r:embed="rId3"/>
          <a:stretch>
            <a:fillRect/>
          </a:stretch>
        </p:blipFill>
        <p:spPr>
          <a:xfrm>
            <a:off x="3042774" y="3090744"/>
            <a:ext cx="5364022" cy="35760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Slide Number Placeholder 1">
            <a:extLst>
              <a:ext uri="{FF2B5EF4-FFF2-40B4-BE49-F238E27FC236}">
                <a16:creationId xmlns:a16="http://schemas.microsoft.com/office/drawing/2014/main" id="{0A991332-78AD-417D-A13E-7DF643F5D418}"/>
              </a:ext>
            </a:extLst>
          </p:cNvPr>
          <p:cNvSpPr>
            <a:spLocks noGrp="1"/>
          </p:cNvSpPr>
          <p:nvPr>
            <p:ph type="sldNum" sz="quarter" idx="12"/>
          </p:nvPr>
        </p:nvSpPr>
        <p:spPr/>
        <p:txBody>
          <a:bodyPr/>
          <a:lstStyle/>
          <a:p>
            <a:fld id="{EE33C7F8-D8E1-4961-B70B-472B6A48943E}" type="slidenum">
              <a:rPr lang="fa-IR" smtClean="0"/>
              <a:pPr/>
              <a:t>5</a:t>
            </a:fld>
            <a:endParaRPr lang="fa-IR" dirty="0"/>
          </a:p>
        </p:txBody>
      </p:sp>
      <p:sp>
        <p:nvSpPr>
          <p:cNvPr id="5" name="TextBox 4">
            <a:extLst>
              <a:ext uri="{FF2B5EF4-FFF2-40B4-BE49-F238E27FC236}">
                <a16:creationId xmlns:a16="http://schemas.microsoft.com/office/drawing/2014/main" id="{67FDB3C2-30A4-4B00-A7F5-40D4AF993B70}"/>
              </a:ext>
            </a:extLst>
          </p:cNvPr>
          <p:cNvSpPr txBox="1"/>
          <p:nvPr/>
        </p:nvSpPr>
        <p:spPr>
          <a:xfrm>
            <a:off x="4947571" y="83346"/>
            <a:ext cx="2772070" cy="461665"/>
          </a:xfrm>
          <a:prstGeom prst="rect">
            <a:avLst/>
          </a:prstGeom>
          <a:noFill/>
        </p:spPr>
        <p:txBody>
          <a:bodyPr wrap="square" rtlCol="0">
            <a:spAutoFit/>
          </a:bodyPr>
          <a:lstStyle/>
          <a:p>
            <a:r>
              <a:rPr lang="prs-AF" sz="2400" b="1" dirty="0">
                <a:cs typeface="B Nazanin" panose="00000400000000000000" pitchFamily="2" charset="-78"/>
              </a:rPr>
              <a:t>لیشمانیوز</a:t>
            </a:r>
            <a:endParaRPr lang="en-US" sz="2400" b="1" dirty="0">
              <a:cs typeface="B Nazanin" panose="00000400000000000000" pitchFamily="2" charset="-78"/>
            </a:endParaRPr>
          </a:p>
        </p:txBody>
      </p:sp>
    </p:spTree>
    <p:extLst>
      <p:ext uri="{BB962C8B-B14F-4D97-AF65-F5344CB8AC3E}">
        <p14:creationId xmlns:p14="http://schemas.microsoft.com/office/powerpoint/2010/main" val="13937184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BE9EC"/>
        </a:solidFill>
        <a:effectLst/>
      </p:bgPr>
    </p:bg>
    <p:spTree>
      <p:nvGrpSpPr>
        <p:cNvPr id="1" name=""/>
        <p:cNvGrpSpPr/>
        <p:nvPr/>
      </p:nvGrpSpPr>
      <p:grpSpPr>
        <a:xfrm>
          <a:off x="0" y="0"/>
          <a:ext cx="0" cy="0"/>
          <a:chOff x="0" y="0"/>
          <a:chExt cx="0" cy="0"/>
        </a:xfrm>
      </p:grpSpPr>
      <p:sp>
        <p:nvSpPr>
          <p:cNvPr id="62" name="Freeform: Shape 61">
            <a:extLst>
              <a:ext uri="{FF2B5EF4-FFF2-40B4-BE49-F238E27FC236}">
                <a16:creationId xmlns:a16="http://schemas.microsoft.com/office/drawing/2014/main" id="{5F557A1F-0576-4381-A109-57E31EA738EC}"/>
              </a:ext>
            </a:extLst>
          </p:cNvPr>
          <p:cNvSpPr/>
          <p:nvPr/>
        </p:nvSpPr>
        <p:spPr>
          <a:xfrm>
            <a:off x="5109823" y="-16528"/>
            <a:ext cx="7488000" cy="6864000"/>
          </a:xfrm>
          <a:custGeom>
            <a:avLst/>
            <a:gdLst>
              <a:gd name="connsiteX0" fmla="*/ 0 w 5632865"/>
              <a:gd name="connsiteY0" fmla="*/ 0 h 5148000"/>
              <a:gd name="connsiteX1" fmla="*/ 5400000 w 5632865"/>
              <a:gd name="connsiteY1" fmla="*/ 0 h 5148000"/>
              <a:gd name="connsiteX2" fmla="*/ 5400000 w 5632865"/>
              <a:gd name="connsiteY2" fmla="*/ 3634259 h 5148000"/>
              <a:gd name="connsiteX3" fmla="*/ 5554863 w 5632865"/>
              <a:gd name="connsiteY3" fmla="*/ 3634259 h 5148000"/>
              <a:gd name="connsiteX4" fmla="*/ 5632865 w 5632865"/>
              <a:gd name="connsiteY4" fmla="*/ 3712261 h 5148000"/>
              <a:gd name="connsiteX5" fmla="*/ 5632865 w 5632865"/>
              <a:gd name="connsiteY5" fmla="*/ 4024257 h 5148000"/>
              <a:gd name="connsiteX6" fmla="*/ 5554863 w 5632865"/>
              <a:gd name="connsiteY6" fmla="*/ 4102259 h 5148000"/>
              <a:gd name="connsiteX7" fmla="*/ 5400000 w 5632865"/>
              <a:gd name="connsiteY7" fmla="*/ 4102259 h 5148000"/>
              <a:gd name="connsiteX8" fmla="*/ 5400000 w 5632865"/>
              <a:gd name="connsiteY8" fmla="*/ 5148000 h 5148000"/>
              <a:gd name="connsiteX9" fmla="*/ 0 w 5632865"/>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2865" h="5148000">
                <a:moveTo>
                  <a:pt x="0" y="0"/>
                </a:moveTo>
                <a:lnTo>
                  <a:pt x="5400000" y="0"/>
                </a:lnTo>
                <a:lnTo>
                  <a:pt x="5400000" y="3634259"/>
                </a:lnTo>
                <a:lnTo>
                  <a:pt x="5554863" y="3634259"/>
                </a:lnTo>
                <a:cubicBezTo>
                  <a:pt x="5597942" y="3634259"/>
                  <a:pt x="5632865" y="3669182"/>
                  <a:pt x="5632865" y="3712261"/>
                </a:cubicBezTo>
                <a:lnTo>
                  <a:pt x="5632865" y="4024257"/>
                </a:lnTo>
                <a:cubicBezTo>
                  <a:pt x="5632865" y="4067336"/>
                  <a:pt x="5597942" y="4102259"/>
                  <a:pt x="5554863" y="4102259"/>
                </a:cubicBezTo>
                <a:lnTo>
                  <a:pt x="5400000" y="4102259"/>
                </a:lnTo>
                <a:lnTo>
                  <a:pt x="5400000" y="5148000"/>
                </a:lnTo>
                <a:lnTo>
                  <a:pt x="0" y="5148000"/>
                </a:lnTo>
                <a:close/>
              </a:path>
            </a:pathLst>
          </a:custGeom>
          <a:gradFill>
            <a:gsLst>
              <a:gs pos="81000">
                <a:schemeClr val="bg1">
                  <a:lumMod val="50000"/>
                </a:schemeClr>
              </a:gs>
              <a:gs pos="0">
                <a:schemeClr val="accent5">
                  <a:lumMod val="20000"/>
                  <a:lumOff val="80000"/>
                </a:schemeClr>
              </a:gs>
            </a:gsLst>
            <a:lin ang="8100000" scaled="1"/>
          </a:gra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endParaRPr>
          </a:p>
        </p:txBody>
      </p:sp>
      <p:sp>
        <p:nvSpPr>
          <p:cNvPr id="63" name="Freeform: Shape 62">
            <a:extLst>
              <a:ext uri="{FF2B5EF4-FFF2-40B4-BE49-F238E27FC236}">
                <a16:creationId xmlns:a16="http://schemas.microsoft.com/office/drawing/2014/main" id="{7BE7C268-947C-4AC3-8E20-AC4DE162A5DE}"/>
              </a:ext>
            </a:extLst>
          </p:cNvPr>
          <p:cNvSpPr/>
          <p:nvPr/>
        </p:nvSpPr>
        <p:spPr>
          <a:xfrm>
            <a:off x="1296125" y="-49215"/>
            <a:ext cx="10715823" cy="6864000"/>
          </a:xfrm>
          <a:custGeom>
            <a:avLst/>
            <a:gdLst>
              <a:gd name="connsiteX0" fmla="*/ 0 w 5630164"/>
              <a:gd name="connsiteY0" fmla="*/ 0 h 5148000"/>
              <a:gd name="connsiteX1" fmla="*/ 5400000 w 5630164"/>
              <a:gd name="connsiteY1" fmla="*/ 0 h 5148000"/>
              <a:gd name="connsiteX2" fmla="*/ 5400000 w 5630164"/>
              <a:gd name="connsiteY2" fmla="*/ 2844282 h 5148000"/>
              <a:gd name="connsiteX3" fmla="*/ 5552162 w 5630164"/>
              <a:gd name="connsiteY3" fmla="*/ 2844282 h 5148000"/>
              <a:gd name="connsiteX4" fmla="*/ 5630164 w 5630164"/>
              <a:gd name="connsiteY4" fmla="*/ 2922284 h 5148000"/>
              <a:gd name="connsiteX5" fmla="*/ 5630164 w 5630164"/>
              <a:gd name="connsiteY5" fmla="*/ 3234280 h 5148000"/>
              <a:gd name="connsiteX6" fmla="*/ 5552162 w 5630164"/>
              <a:gd name="connsiteY6" fmla="*/ 3312282 h 5148000"/>
              <a:gd name="connsiteX7" fmla="*/ 5400000 w 5630164"/>
              <a:gd name="connsiteY7" fmla="*/ 3312282 h 5148000"/>
              <a:gd name="connsiteX8" fmla="*/ 5400000 w 5630164"/>
              <a:gd name="connsiteY8" fmla="*/ 5148000 h 5148000"/>
              <a:gd name="connsiteX9" fmla="*/ 0 w 5630164"/>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0164" h="5148000">
                <a:moveTo>
                  <a:pt x="0" y="0"/>
                </a:moveTo>
                <a:lnTo>
                  <a:pt x="5400000" y="0"/>
                </a:lnTo>
                <a:lnTo>
                  <a:pt x="5400000" y="2844282"/>
                </a:lnTo>
                <a:lnTo>
                  <a:pt x="5552162" y="2844282"/>
                </a:lnTo>
                <a:cubicBezTo>
                  <a:pt x="5595241" y="2844282"/>
                  <a:pt x="5630164" y="2879205"/>
                  <a:pt x="5630164" y="2922284"/>
                </a:cubicBezTo>
                <a:lnTo>
                  <a:pt x="5630164" y="3234280"/>
                </a:lnTo>
                <a:cubicBezTo>
                  <a:pt x="5630164" y="3277359"/>
                  <a:pt x="5595241" y="3312282"/>
                  <a:pt x="5552162" y="3312282"/>
                </a:cubicBezTo>
                <a:lnTo>
                  <a:pt x="5400000" y="3312282"/>
                </a:lnTo>
                <a:lnTo>
                  <a:pt x="5400000" y="5148000"/>
                </a:lnTo>
                <a:lnTo>
                  <a:pt x="0" y="5148000"/>
                </a:lnTo>
                <a:close/>
              </a:path>
            </a:pathLst>
          </a:custGeom>
          <a:solidFill>
            <a:schemeClr val="bg1">
              <a:lumMod val="85000"/>
            </a:schemeClr>
          </a:soli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endParaRPr>
          </a:p>
        </p:txBody>
      </p:sp>
      <p:sp>
        <p:nvSpPr>
          <p:cNvPr id="66" name="Freeform: Shape 65">
            <a:extLst>
              <a:ext uri="{FF2B5EF4-FFF2-40B4-BE49-F238E27FC236}">
                <a16:creationId xmlns:a16="http://schemas.microsoft.com/office/drawing/2014/main" id="{F36F8EA0-8A53-4B7A-B974-A47E9E3182E0}"/>
              </a:ext>
            </a:extLst>
          </p:cNvPr>
          <p:cNvSpPr/>
          <p:nvPr/>
        </p:nvSpPr>
        <p:spPr>
          <a:xfrm>
            <a:off x="-2074619" y="-6000"/>
            <a:ext cx="3929959" cy="6864000"/>
          </a:xfrm>
          <a:custGeom>
            <a:avLst/>
            <a:gdLst>
              <a:gd name="connsiteX0" fmla="*/ 0 w 5636998"/>
              <a:gd name="connsiteY0" fmla="*/ 0 h 5148000"/>
              <a:gd name="connsiteX1" fmla="*/ 5400000 w 5636998"/>
              <a:gd name="connsiteY1" fmla="*/ 0 h 5148000"/>
              <a:gd name="connsiteX2" fmla="*/ 5400000 w 5636998"/>
              <a:gd name="connsiteY2" fmla="*/ 2103750 h 5148000"/>
              <a:gd name="connsiteX3" fmla="*/ 5558996 w 5636998"/>
              <a:gd name="connsiteY3" fmla="*/ 2103750 h 5148000"/>
              <a:gd name="connsiteX4" fmla="*/ 5636998 w 5636998"/>
              <a:gd name="connsiteY4" fmla="*/ 2181752 h 5148000"/>
              <a:gd name="connsiteX5" fmla="*/ 5636998 w 5636998"/>
              <a:gd name="connsiteY5" fmla="*/ 2493748 h 5148000"/>
              <a:gd name="connsiteX6" fmla="*/ 5558996 w 5636998"/>
              <a:gd name="connsiteY6" fmla="*/ 2571750 h 5148000"/>
              <a:gd name="connsiteX7" fmla="*/ 5400000 w 5636998"/>
              <a:gd name="connsiteY7" fmla="*/ 2571750 h 5148000"/>
              <a:gd name="connsiteX8" fmla="*/ 5400000 w 5636998"/>
              <a:gd name="connsiteY8" fmla="*/ 5148000 h 5148000"/>
              <a:gd name="connsiteX9" fmla="*/ 0 w 5636998"/>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6998" h="5148000">
                <a:moveTo>
                  <a:pt x="0" y="0"/>
                </a:moveTo>
                <a:lnTo>
                  <a:pt x="5400000" y="0"/>
                </a:lnTo>
                <a:lnTo>
                  <a:pt x="5400000" y="2103750"/>
                </a:lnTo>
                <a:lnTo>
                  <a:pt x="5558996" y="2103750"/>
                </a:lnTo>
                <a:cubicBezTo>
                  <a:pt x="5602075" y="2103750"/>
                  <a:pt x="5636998" y="2138673"/>
                  <a:pt x="5636998" y="2181752"/>
                </a:cubicBezTo>
                <a:lnTo>
                  <a:pt x="5636998" y="2493748"/>
                </a:lnTo>
                <a:cubicBezTo>
                  <a:pt x="5636998" y="2536827"/>
                  <a:pt x="5602075" y="2571750"/>
                  <a:pt x="5558996" y="2571750"/>
                </a:cubicBezTo>
                <a:lnTo>
                  <a:pt x="5400000" y="2571750"/>
                </a:lnTo>
                <a:lnTo>
                  <a:pt x="5400000" y="5148000"/>
                </a:lnTo>
                <a:lnTo>
                  <a:pt x="0" y="5148000"/>
                </a:lnTo>
                <a:close/>
              </a:path>
            </a:pathLst>
          </a:custGeom>
          <a:solidFill>
            <a:schemeClr val="bg2">
              <a:lumMod val="75000"/>
            </a:schemeClr>
          </a:soli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67" name="Freeform: Shape 66">
            <a:extLst>
              <a:ext uri="{FF2B5EF4-FFF2-40B4-BE49-F238E27FC236}">
                <a16:creationId xmlns:a16="http://schemas.microsoft.com/office/drawing/2014/main" id="{74B6AC9C-16FF-4353-B48C-32A04E2FF839}"/>
              </a:ext>
            </a:extLst>
          </p:cNvPr>
          <p:cNvSpPr/>
          <p:nvPr/>
        </p:nvSpPr>
        <p:spPr>
          <a:xfrm>
            <a:off x="-2482922" y="3531"/>
            <a:ext cx="3871065" cy="6864000"/>
          </a:xfrm>
          <a:custGeom>
            <a:avLst/>
            <a:gdLst>
              <a:gd name="connsiteX0" fmla="*/ 0 w 5629620"/>
              <a:gd name="connsiteY0" fmla="*/ 0 h 5148000"/>
              <a:gd name="connsiteX1" fmla="*/ 5400000 w 5629620"/>
              <a:gd name="connsiteY1" fmla="*/ 0 h 5148000"/>
              <a:gd name="connsiteX2" fmla="*/ 5400000 w 5629620"/>
              <a:gd name="connsiteY2" fmla="*/ 1396929 h 5148000"/>
              <a:gd name="connsiteX3" fmla="*/ 5551618 w 5629620"/>
              <a:gd name="connsiteY3" fmla="*/ 1396929 h 5148000"/>
              <a:gd name="connsiteX4" fmla="*/ 5629620 w 5629620"/>
              <a:gd name="connsiteY4" fmla="*/ 1474931 h 5148000"/>
              <a:gd name="connsiteX5" fmla="*/ 5629620 w 5629620"/>
              <a:gd name="connsiteY5" fmla="*/ 1786927 h 5148000"/>
              <a:gd name="connsiteX6" fmla="*/ 5551618 w 5629620"/>
              <a:gd name="connsiteY6" fmla="*/ 1864929 h 5148000"/>
              <a:gd name="connsiteX7" fmla="*/ 5400000 w 5629620"/>
              <a:gd name="connsiteY7" fmla="*/ 1864929 h 5148000"/>
              <a:gd name="connsiteX8" fmla="*/ 5400000 w 5629620"/>
              <a:gd name="connsiteY8" fmla="*/ 5148000 h 5148000"/>
              <a:gd name="connsiteX9" fmla="*/ 0 w 5629620"/>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29620" h="5148000">
                <a:moveTo>
                  <a:pt x="0" y="0"/>
                </a:moveTo>
                <a:lnTo>
                  <a:pt x="5400000" y="0"/>
                </a:lnTo>
                <a:lnTo>
                  <a:pt x="5400000" y="1396929"/>
                </a:lnTo>
                <a:lnTo>
                  <a:pt x="5551618" y="1396929"/>
                </a:lnTo>
                <a:cubicBezTo>
                  <a:pt x="5594697" y="1396929"/>
                  <a:pt x="5629620" y="1431852"/>
                  <a:pt x="5629620" y="1474931"/>
                </a:cubicBezTo>
                <a:lnTo>
                  <a:pt x="5629620" y="1786927"/>
                </a:lnTo>
                <a:cubicBezTo>
                  <a:pt x="5629620" y="1830006"/>
                  <a:pt x="5594697" y="1864929"/>
                  <a:pt x="5551618" y="1864929"/>
                </a:cubicBezTo>
                <a:lnTo>
                  <a:pt x="5400000" y="1864929"/>
                </a:lnTo>
                <a:lnTo>
                  <a:pt x="5400000" y="5148000"/>
                </a:lnTo>
                <a:lnTo>
                  <a:pt x="0" y="5148000"/>
                </a:lnTo>
                <a:close/>
              </a:path>
            </a:pathLst>
          </a:custGeom>
          <a:solidFill>
            <a:schemeClr val="bg1">
              <a:lumMod val="85000"/>
            </a:schemeClr>
          </a:soli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endParaRPr>
          </a:p>
        </p:txBody>
      </p:sp>
      <p:sp>
        <p:nvSpPr>
          <p:cNvPr id="46" name="TextBox 45">
            <a:extLst>
              <a:ext uri="{FF2B5EF4-FFF2-40B4-BE49-F238E27FC236}">
                <a16:creationId xmlns:a16="http://schemas.microsoft.com/office/drawing/2014/main" id="{82B50601-FE2B-4710-B476-54AFCB74371C}"/>
              </a:ext>
            </a:extLst>
          </p:cNvPr>
          <p:cNvSpPr txBox="1"/>
          <p:nvPr/>
        </p:nvSpPr>
        <p:spPr>
          <a:xfrm>
            <a:off x="11471986" y="3868181"/>
            <a:ext cx="477053" cy="584775"/>
          </a:xfrm>
          <a:prstGeom prst="rect">
            <a:avLst/>
          </a:prstGeom>
          <a:noFill/>
        </p:spPr>
        <p:txBody>
          <a:bodyPr wrap="square" rtlCol="1">
            <a:spAutoFit/>
          </a:bodyPr>
          <a:lstStyle/>
          <a:p>
            <a:pPr algn="r" rtl="1"/>
            <a:r>
              <a:rPr lang="fa-IR" sz="3200" b="1" dirty="0">
                <a:solidFill>
                  <a:srgbClr val="D3CED4"/>
                </a:solidFill>
                <a:effectLst>
                  <a:outerShdw blurRad="38100" dist="38100" dir="2700000" algn="tl">
                    <a:srgbClr val="000000">
                      <a:alpha val="43137"/>
                    </a:srgbClr>
                  </a:outerShdw>
                </a:effectLst>
                <a:cs typeface="B Titr" panose="00000700000000000000" pitchFamily="2" charset="-78"/>
              </a:rPr>
              <a:t>2</a:t>
            </a:r>
          </a:p>
        </p:txBody>
      </p:sp>
      <p:sp>
        <p:nvSpPr>
          <p:cNvPr id="47" name="TextBox 46">
            <a:extLst>
              <a:ext uri="{FF2B5EF4-FFF2-40B4-BE49-F238E27FC236}">
                <a16:creationId xmlns:a16="http://schemas.microsoft.com/office/drawing/2014/main" id="{2E5CEF89-0995-489B-8357-836BE9B731B3}"/>
              </a:ext>
            </a:extLst>
          </p:cNvPr>
          <p:cNvSpPr txBox="1"/>
          <p:nvPr/>
        </p:nvSpPr>
        <p:spPr>
          <a:xfrm>
            <a:off x="12127913" y="4884727"/>
            <a:ext cx="274641" cy="584775"/>
          </a:xfrm>
          <a:prstGeom prst="rect">
            <a:avLst/>
          </a:prstGeom>
          <a:noFill/>
        </p:spPr>
        <p:txBody>
          <a:bodyPr wrap="square" rtlCol="1">
            <a:spAutoFit/>
          </a:bodyPr>
          <a:lstStyle/>
          <a:p>
            <a:pPr algn="r" rtl="1"/>
            <a:r>
              <a:rPr lang="fa-IR" sz="3200" b="1" dirty="0">
                <a:solidFill>
                  <a:schemeClr val="bg1"/>
                </a:solidFill>
                <a:effectLst>
                  <a:outerShdw blurRad="38100" dist="38100" dir="2700000" algn="tl">
                    <a:srgbClr val="000000">
                      <a:alpha val="43137"/>
                    </a:srgbClr>
                  </a:outerShdw>
                </a:effectLst>
                <a:cs typeface="B Titr" panose="00000700000000000000" pitchFamily="2" charset="-78"/>
              </a:rPr>
              <a:t>1</a:t>
            </a:r>
          </a:p>
        </p:txBody>
      </p:sp>
      <p:sp>
        <p:nvSpPr>
          <p:cNvPr id="68" name="Oval 67">
            <a:extLst>
              <a:ext uri="{FF2B5EF4-FFF2-40B4-BE49-F238E27FC236}">
                <a16:creationId xmlns:a16="http://schemas.microsoft.com/office/drawing/2014/main" id="{6DD1255A-E11E-4C1A-BBA7-84E29E7FB95C}"/>
              </a:ext>
            </a:extLst>
          </p:cNvPr>
          <p:cNvSpPr/>
          <p:nvPr/>
        </p:nvSpPr>
        <p:spPr>
          <a:xfrm rot="13985050">
            <a:off x="10344872" y="-686203"/>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69" name="Oval 68">
            <a:extLst>
              <a:ext uri="{FF2B5EF4-FFF2-40B4-BE49-F238E27FC236}">
                <a16:creationId xmlns:a16="http://schemas.microsoft.com/office/drawing/2014/main" id="{F7C3A800-D74D-4507-A8D1-0D33DCEB9212}"/>
              </a:ext>
            </a:extLst>
          </p:cNvPr>
          <p:cNvSpPr/>
          <p:nvPr/>
        </p:nvSpPr>
        <p:spPr>
          <a:xfrm rot="19247193">
            <a:off x="10940805" y="673419"/>
            <a:ext cx="1177984" cy="117798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70" name="Oval 69">
            <a:extLst>
              <a:ext uri="{FF2B5EF4-FFF2-40B4-BE49-F238E27FC236}">
                <a16:creationId xmlns:a16="http://schemas.microsoft.com/office/drawing/2014/main" id="{BABA342C-A01D-47BD-AD18-159C39A92C22}"/>
              </a:ext>
            </a:extLst>
          </p:cNvPr>
          <p:cNvSpPr/>
          <p:nvPr/>
        </p:nvSpPr>
        <p:spPr>
          <a:xfrm rot="19343002">
            <a:off x="9322166" y="-233329"/>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71" name="Oval 70">
            <a:extLst>
              <a:ext uri="{FF2B5EF4-FFF2-40B4-BE49-F238E27FC236}">
                <a16:creationId xmlns:a16="http://schemas.microsoft.com/office/drawing/2014/main" id="{4B383FDB-DB2C-4B63-A1BA-E2E521B6F408}"/>
              </a:ext>
            </a:extLst>
          </p:cNvPr>
          <p:cNvSpPr/>
          <p:nvPr/>
        </p:nvSpPr>
        <p:spPr>
          <a:xfrm rot="4879778">
            <a:off x="10257732" y="1258615"/>
            <a:ext cx="596584" cy="596584"/>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40" name="TextBox 39">
            <a:extLst>
              <a:ext uri="{FF2B5EF4-FFF2-40B4-BE49-F238E27FC236}">
                <a16:creationId xmlns:a16="http://schemas.microsoft.com/office/drawing/2014/main" id="{9C0ADC4F-DAB1-4E14-9AB9-4C98F817697E}"/>
              </a:ext>
            </a:extLst>
          </p:cNvPr>
          <p:cNvSpPr txBox="1"/>
          <p:nvPr/>
        </p:nvSpPr>
        <p:spPr>
          <a:xfrm>
            <a:off x="851625" y="2023429"/>
            <a:ext cx="447483" cy="601223"/>
          </a:xfrm>
          <a:prstGeom prst="rect">
            <a:avLst/>
          </a:prstGeom>
          <a:noFill/>
        </p:spPr>
        <p:txBody>
          <a:bodyPr wrap="square" rtlCol="1">
            <a:spAutoFit/>
          </a:bodyPr>
          <a:lstStyle/>
          <a:p>
            <a:pPr algn="r" rtl="1"/>
            <a:r>
              <a:rPr lang="fa-IR" sz="3200" b="1" dirty="0">
                <a:solidFill>
                  <a:srgbClr val="2F4F90"/>
                </a:solidFill>
                <a:effectLst>
                  <a:outerShdw blurRad="38100" dist="38100" dir="2700000" algn="tl">
                    <a:srgbClr val="000000">
                      <a:alpha val="43137"/>
                    </a:srgbClr>
                  </a:outerShdw>
                </a:effectLst>
                <a:cs typeface="B Titr" panose="00000700000000000000" pitchFamily="2" charset="-78"/>
              </a:rPr>
              <a:t>4</a:t>
            </a:r>
          </a:p>
        </p:txBody>
      </p:sp>
      <p:sp>
        <p:nvSpPr>
          <p:cNvPr id="43" name="TextBox 42">
            <a:extLst>
              <a:ext uri="{FF2B5EF4-FFF2-40B4-BE49-F238E27FC236}">
                <a16:creationId xmlns:a16="http://schemas.microsoft.com/office/drawing/2014/main" id="{1AEA0790-F0A5-4A2C-9748-0B97A03ECBC6}"/>
              </a:ext>
            </a:extLst>
          </p:cNvPr>
          <p:cNvSpPr txBox="1"/>
          <p:nvPr/>
        </p:nvSpPr>
        <p:spPr>
          <a:xfrm>
            <a:off x="1299108" y="2920498"/>
            <a:ext cx="452368" cy="584775"/>
          </a:xfrm>
          <a:prstGeom prst="rect">
            <a:avLst/>
          </a:prstGeom>
          <a:noFill/>
        </p:spPr>
        <p:txBody>
          <a:bodyPr wrap="none" rtlCol="1">
            <a:spAutoFit/>
          </a:bodyPr>
          <a:lstStyle/>
          <a:p>
            <a:pPr algn="r" rtl="1"/>
            <a:r>
              <a:rPr lang="fa-IR" sz="3200" b="1" dirty="0">
                <a:solidFill>
                  <a:srgbClr val="0072AB"/>
                </a:solidFill>
                <a:effectLst>
                  <a:outerShdw blurRad="38100" dist="38100" dir="2700000" algn="tl">
                    <a:srgbClr val="000000">
                      <a:alpha val="43137"/>
                    </a:srgbClr>
                  </a:outerShdw>
                </a:effectLst>
                <a:cs typeface="B Titr" panose="00000700000000000000" pitchFamily="2" charset="-78"/>
              </a:rPr>
              <a:t>3</a:t>
            </a:r>
          </a:p>
        </p:txBody>
      </p:sp>
      <p:sp>
        <p:nvSpPr>
          <p:cNvPr id="3" name="TextBox 2">
            <a:extLst>
              <a:ext uri="{FF2B5EF4-FFF2-40B4-BE49-F238E27FC236}">
                <a16:creationId xmlns:a16="http://schemas.microsoft.com/office/drawing/2014/main" id="{39D46AA6-6C68-4D1D-C390-F97338391B25}"/>
              </a:ext>
            </a:extLst>
          </p:cNvPr>
          <p:cNvSpPr txBox="1"/>
          <p:nvPr/>
        </p:nvSpPr>
        <p:spPr>
          <a:xfrm>
            <a:off x="2374137" y="1200584"/>
            <a:ext cx="7540282" cy="4324261"/>
          </a:xfrm>
          <a:prstGeom prst="rect">
            <a:avLst/>
          </a:prstGeom>
          <a:noFill/>
        </p:spPr>
        <p:txBody>
          <a:bodyPr wrap="square">
            <a:spAutoFit/>
          </a:bodyPr>
          <a:lstStyle/>
          <a:p>
            <a:pPr marL="342900" indent="-342900" algn="just" rtl="1">
              <a:lnSpc>
                <a:spcPct val="200000"/>
              </a:lnSpc>
              <a:buFont typeface="Arial" panose="020B0604020202020204" pitchFamily="34" charset="0"/>
              <a:buChar char="•"/>
            </a:pPr>
            <a:r>
              <a:rPr lang="fa-IR" sz="2000" dirty="0">
                <a:cs typeface="B Nazanin" panose="00000400000000000000" pitchFamily="2" charset="-78"/>
              </a:rPr>
              <a:t>لیشمانیوز پوستی : حدود 0.6 تا 1 میلیون مورد در سال</a:t>
            </a:r>
          </a:p>
          <a:p>
            <a:pPr marL="342900" indent="-342900" algn="just" rtl="1">
              <a:lnSpc>
                <a:spcPct val="200000"/>
              </a:lnSpc>
              <a:buFont typeface="Arial" panose="020B0604020202020204" pitchFamily="34" charset="0"/>
              <a:buChar char="•"/>
            </a:pPr>
            <a:r>
              <a:rPr lang="fa-IR" sz="2000" dirty="0">
                <a:cs typeface="B Nazanin" panose="00000400000000000000" pitchFamily="2" charset="-78"/>
              </a:rPr>
              <a:t>لیشمانیوز احشایی :</a:t>
            </a:r>
            <a:r>
              <a:rPr lang="en-US" sz="2000" dirty="0">
                <a:cs typeface="B Nazanin" panose="00000400000000000000" pitchFamily="2" charset="-78"/>
              </a:rPr>
              <a:t> </a:t>
            </a:r>
            <a:r>
              <a:rPr lang="fa-IR" sz="2000" dirty="0">
                <a:cs typeface="B Nazanin" panose="00000400000000000000" pitchFamily="2" charset="-78"/>
              </a:rPr>
              <a:t>تا حدود 90 هزار مورد در سال </a:t>
            </a:r>
          </a:p>
          <a:p>
            <a:pPr marL="342900" indent="-342900" algn="just" rtl="1">
              <a:lnSpc>
                <a:spcPct val="200000"/>
              </a:lnSpc>
              <a:buFont typeface="Arial" panose="020B0604020202020204" pitchFamily="34" charset="0"/>
              <a:buChar char="•"/>
            </a:pPr>
            <a:r>
              <a:rPr lang="fa-IR" sz="2000" dirty="0">
                <a:cs typeface="B Nazanin" panose="00000400000000000000" pitchFamily="2" charset="-78"/>
              </a:rPr>
              <a:t>حدود 95٪ موارد </a:t>
            </a:r>
            <a:r>
              <a:rPr lang="en-US" sz="2000" dirty="0">
                <a:cs typeface="B Nazanin" panose="00000400000000000000" pitchFamily="2" charset="-78"/>
              </a:rPr>
              <a:t>CL </a:t>
            </a:r>
            <a:r>
              <a:rPr lang="fa-IR" sz="2000" dirty="0">
                <a:cs typeface="B Nazanin" panose="00000400000000000000" pitchFamily="2" charset="-78"/>
              </a:rPr>
              <a:t> در مناطق زیر رخ می‌دهند:</a:t>
            </a:r>
          </a:p>
          <a:p>
            <a:pPr marL="800100" lvl="1" indent="-342900" algn="just" rtl="1">
              <a:lnSpc>
                <a:spcPct val="200000"/>
              </a:lnSpc>
              <a:buFont typeface="Wingdings" panose="05000000000000000000" pitchFamily="2" charset="2"/>
              <a:buChar char="ü"/>
            </a:pPr>
            <a:r>
              <a:rPr lang="fa-IR" sz="2000" dirty="0">
                <a:cs typeface="B Nazanin" panose="00000400000000000000" pitchFamily="2" charset="-78"/>
              </a:rPr>
              <a:t>آمریکای لاتین</a:t>
            </a:r>
          </a:p>
          <a:p>
            <a:pPr marL="800100" lvl="1" indent="-342900" algn="just" rtl="1">
              <a:lnSpc>
                <a:spcPct val="200000"/>
              </a:lnSpc>
              <a:buFont typeface="Wingdings" panose="05000000000000000000" pitchFamily="2" charset="2"/>
              <a:buChar char="ü"/>
            </a:pPr>
            <a:r>
              <a:rPr lang="fa-IR" sz="2000" dirty="0">
                <a:cs typeface="B Nazanin" panose="00000400000000000000" pitchFamily="2" charset="-78"/>
              </a:rPr>
              <a:t>خاورمیانه</a:t>
            </a:r>
          </a:p>
          <a:p>
            <a:pPr marL="800100" lvl="1" indent="-342900" algn="just" rtl="1">
              <a:lnSpc>
                <a:spcPct val="200000"/>
              </a:lnSpc>
              <a:buFont typeface="Wingdings" panose="05000000000000000000" pitchFamily="2" charset="2"/>
              <a:buChar char="ü"/>
            </a:pPr>
            <a:r>
              <a:rPr lang="fa-IR" sz="2000" dirty="0">
                <a:cs typeface="B Nazanin" panose="00000400000000000000" pitchFamily="2" charset="-78"/>
              </a:rPr>
              <a:t>مدیترانه</a:t>
            </a:r>
          </a:p>
          <a:p>
            <a:pPr marL="800100" lvl="1" indent="-342900" algn="just" rtl="1">
              <a:lnSpc>
                <a:spcPct val="200000"/>
              </a:lnSpc>
              <a:buFont typeface="Wingdings" panose="05000000000000000000" pitchFamily="2" charset="2"/>
              <a:buChar char="ü"/>
            </a:pPr>
            <a:r>
              <a:rPr lang="fa-IR" sz="2000" dirty="0">
                <a:cs typeface="B Nazanin" panose="00000400000000000000" pitchFamily="2" charset="-78"/>
              </a:rPr>
              <a:t>آسیای مرکزی</a:t>
            </a:r>
          </a:p>
        </p:txBody>
      </p:sp>
      <p:sp>
        <p:nvSpPr>
          <p:cNvPr id="7" name="TextBox 6">
            <a:extLst>
              <a:ext uri="{FF2B5EF4-FFF2-40B4-BE49-F238E27FC236}">
                <a16:creationId xmlns:a16="http://schemas.microsoft.com/office/drawing/2014/main" id="{D6DBAE44-3A7B-B72C-598B-D0C06B32EE9E}"/>
              </a:ext>
            </a:extLst>
          </p:cNvPr>
          <p:cNvSpPr txBox="1"/>
          <p:nvPr/>
        </p:nvSpPr>
        <p:spPr>
          <a:xfrm>
            <a:off x="2888906" y="193754"/>
            <a:ext cx="6870153" cy="523220"/>
          </a:xfrm>
          <a:prstGeom prst="rect">
            <a:avLst/>
          </a:prstGeom>
          <a:noFill/>
        </p:spPr>
        <p:txBody>
          <a:bodyPr wrap="square" rtlCol="1">
            <a:spAutoFit/>
          </a:bodyPr>
          <a:lstStyle/>
          <a:p>
            <a:pPr algn="ctr" rtl="1"/>
            <a:r>
              <a:rPr lang="fa-IR" sz="2800" b="1" dirty="0">
                <a:cs typeface="B Nazanin" panose="00000400000000000000" pitchFamily="2" charset="-78"/>
              </a:rPr>
              <a:t>بار جهانی لیشمانیوز</a:t>
            </a:r>
          </a:p>
        </p:txBody>
      </p:sp>
      <p:pic>
        <p:nvPicPr>
          <p:cNvPr id="4" name="Picture 3">
            <a:extLst>
              <a:ext uri="{FF2B5EF4-FFF2-40B4-BE49-F238E27FC236}">
                <a16:creationId xmlns:a16="http://schemas.microsoft.com/office/drawing/2014/main" id="{3753E65E-5761-A4E2-6F6B-C6E2D5E8738C}"/>
              </a:ext>
            </a:extLst>
          </p:cNvPr>
          <p:cNvPicPr>
            <a:picLocks noChangeAspect="1"/>
          </p:cNvPicPr>
          <p:nvPr/>
        </p:nvPicPr>
        <p:blipFill>
          <a:blip r:embed="rId3"/>
          <a:stretch>
            <a:fillRect/>
          </a:stretch>
        </p:blipFill>
        <p:spPr>
          <a:xfrm>
            <a:off x="2333563" y="3369956"/>
            <a:ext cx="5382989" cy="3029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Slide Number Placeholder 1">
            <a:extLst>
              <a:ext uri="{FF2B5EF4-FFF2-40B4-BE49-F238E27FC236}">
                <a16:creationId xmlns:a16="http://schemas.microsoft.com/office/drawing/2014/main" id="{8BC4FDC6-2B71-F899-B541-117C39D4CC08}"/>
              </a:ext>
            </a:extLst>
          </p:cNvPr>
          <p:cNvSpPr>
            <a:spLocks noGrp="1"/>
          </p:cNvSpPr>
          <p:nvPr>
            <p:ph type="sldNum" sz="quarter" idx="12"/>
          </p:nvPr>
        </p:nvSpPr>
        <p:spPr/>
        <p:txBody>
          <a:bodyPr/>
          <a:lstStyle/>
          <a:p>
            <a:fld id="{EE33C7F8-D8E1-4961-B70B-472B6A48943E}" type="slidenum">
              <a:rPr lang="fa-IR" smtClean="0"/>
              <a:pPr/>
              <a:t>6</a:t>
            </a:fld>
            <a:endParaRPr lang="fa-IR" dirty="0"/>
          </a:p>
        </p:txBody>
      </p:sp>
    </p:spTree>
    <p:extLst>
      <p:ext uri="{BB962C8B-B14F-4D97-AF65-F5344CB8AC3E}">
        <p14:creationId xmlns:p14="http://schemas.microsoft.com/office/powerpoint/2010/main" val="7735230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reeform: Shape 61">
            <a:extLst>
              <a:ext uri="{FF2B5EF4-FFF2-40B4-BE49-F238E27FC236}">
                <a16:creationId xmlns:a16="http://schemas.microsoft.com/office/drawing/2014/main" id="{5F557A1F-0576-4381-A109-57E31EA738EC}"/>
              </a:ext>
            </a:extLst>
          </p:cNvPr>
          <p:cNvSpPr/>
          <p:nvPr/>
        </p:nvSpPr>
        <p:spPr>
          <a:xfrm>
            <a:off x="4983723" y="6000"/>
            <a:ext cx="7488000" cy="6864000"/>
          </a:xfrm>
          <a:custGeom>
            <a:avLst/>
            <a:gdLst>
              <a:gd name="connsiteX0" fmla="*/ 0 w 5632865"/>
              <a:gd name="connsiteY0" fmla="*/ 0 h 5148000"/>
              <a:gd name="connsiteX1" fmla="*/ 5400000 w 5632865"/>
              <a:gd name="connsiteY1" fmla="*/ 0 h 5148000"/>
              <a:gd name="connsiteX2" fmla="*/ 5400000 w 5632865"/>
              <a:gd name="connsiteY2" fmla="*/ 3634259 h 5148000"/>
              <a:gd name="connsiteX3" fmla="*/ 5554863 w 5632865"/>
              <a:gd name="connsiteY3" fmla="*/ 3634259 h 5148000"/>
              <a:gd name="connsiteX4" fmla="*/ 5632865 w 5632865"/>
              <a:gd name="connsiteY4" fmla="*/ 3712261 h 5148000"/>
              <a:gd name="connsiteX5" fmla="*/ 5632865 w 5632865"/>
              <a:gd name="connsiteY5" fmla="*/ 4024257 h 5148000"/>
              <a:gd name="connsiteX6" fmla="*/ 5554863 w 5632865"/>
              <a:gd name="connsiteY6" fmla="*/ 4102259 h 5148000"/>
              <a:gd name="connsiteX7" fmla="*/ 5400000 w 5632865"/>
              <a:gd name="connsiteY7" fmla="*/ 4102259 h 5148000"/>
              <a:gd name="connsiteX8" fmla="*/ 5400000 w 5632865"/>
              <a:gd name="connsiteY8" fmla="*/ 5148000 h 5148000"/>
              <a:gd name="connsiteX9" fmla="*/ 0 w 5632865"/>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2865" h="5148000">
                <a:moveTo>
                  <a:pt x="0" y="0"/>
                </a:moveTo>
                <a:lnTo>
                  <a:pt x="5400000" y="0"/>
                </a:lnTo>
                <a:lnTo>
                  <a:pt x="5400000" y="3634259"/>
                </a:lnTo>
                <a:lnTo>
                  <a:pt x="5554863" y="3634259"/>
                </a:lnTo>
                <a:cubicBezTo>
                  <a:pt x="5597942" y="3634259"/>
                  <a:pt x="5632865" y="3669182"/>
                  <a:pt x="5632865" y="3712261"/>
                </a:cubicBezTo>
                <a:lnTo>
                  <a:pt x="5632865" y="4024257"/>
                </a:lnTo>
                <a:cubicBezTo>
                  <a:pt x="5632865" y="4067336"/>
                  <a:pt x="5597942" y="4102259"/>
                  <a:pt x="5554863" y="4102259"/>
                </a:cubicBezTo>
                <a:lnTo>
                  <a:pt x="5400000" y="4102259"/>
                </a:lnTo>
                <a:lnTo>
                  <a:pt x="5400000" y="5148000"/>
                </a:lnTo>
                <a:lnTo>
                  <a:pt x="0" y="5148000"/>
                </a:lnTo>
                <a:close/>
              </a:path>
            </a:pathLst>
          </a:custGeom>
          <a:gradFill>
            <a:gsLst>
              <a:gs pos="81000">
                <a:schemeClr val="bg1">
                  <a:lumMod val="50000"/>
                </a:schemeClr>
              </a:gs>
              <a:gs pos="0">
                <a:schemeClr val="accent5">
                  <a:lumMod val="20000"/>
                  <a:lumOff val="80000"/>
                </a:schemeClr>
              </a:gs>
            </a:gsLst>
            <a:lin ang="8100000" scaled="1"/>
          </a:gra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endParaRPr>
          </a:p>
        </p:txBody>
      </p:sp>
      <p:sp>
        <p:nvSpPr>
          <p:cNvPr id="63" name="Freeform: Shape 62">
            <a:extLst>
              <a:ext uri="{FF2B5EF4-FFF2-40B4-BE49-F238E27FC236}">
                <a16:creationId xmlns:a16="http://schemas.microsoft.com/office/drawing/2014/main" id="{7BE7C268-947C-4AC3-8E20-AC4DE162A5DE}"/>
              </a:ext>
            </a:extLst>
          </p:cNvPr>
          <p:cNvSpPr/>
          <p:nvPr/>
        </p:nvSpPr>
        <p:spPr>
          <a:xfrm>
            <a:off x="4178497" y="-12000"/>
            <a:ext cx="7488000" cy="6864000"/>
          </a:xfrm>
          <a:custGeom>
            <a:avLst/>
            <a:gdLst>
              <a:gd name="connsiteX0" fmla="*/ 0 w 5630164"/>
              <a:gd name="connsiteY0" fmla="*/ 0 h 5148000"/>
              <a:gd name="connsiteX1" fmla="*/ 5400000 w 5630164"/>
              <a:gd name="connsiteY1" fmla="*/ 0 h 5148000"/>
              <a:gd name="connsiteX2" fmla="*/ 5400000 w 5630164"/>
              <a:gd name="connsiteY2" fmla="*/ 2844282 h 5148000"/>
              <a:gd name="connsiteX3" fmla="*/ 5552162 w 5630164"/>
              <a:gd name="connsiteY3" fmla="*/ 2844282 h 5148000"/>
              <a:gd name="connsiteX4" fmla="*/ 5630164 w 5630164"/>
              <a:gd name="connsiteY4" fmla="*/ 2922284 h 5148000"/>
              <a:gd name="connsiteX5" fmla="*/ 5630164 w 5630164"/>
              <a:gd name="connsiteY5" fmla="*/ 3234280 h 5148000"/>
              <a:gd name="connsiteX6" fmla="*/ 5552162 w 5630164"/>
              <a:gd name="connsiteY6" fmla="*/ 3312282 h 5148000"/>
              <a:gd name="connsiteX7" fmla="*/ 5400000 w 5630164"/>
              <a:gd name="connsiteY7" fmla="*/ 3312282 h 5148000"/>
              <a:gd name="connsiteX8" fmla="*/ 5400000 w 5630164"/>
              <a:gd name="connsiteY8" fmla="*/ 5148000 h 5148000"/>
              <a:gd name="connsiteX9" fmla="*/ 0 w 5630164"/>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0164" h="5148000">
                <a:moveTo>
                  <a:pt x="0" y="0"/>
                </a:moveTo>
                <a:lnTo>
                  <a:pt x="5400000" y="0"/>
                </a:lnTo>
                <a:lnTo>
                  <a:pt x="5400000" y="2844282"/>
                </a:lnTo>
                <a:lnTo>
                  <a:pt x="5552162" y="2844282"/>
                </a:lnTo>
                <a:cubicBezTo>
                  <a:pt x="5595241" y="2844282"/>
                  <a:pt x="5630164" y="2879205"/>
                  <a:pt x="5630164" y="2922284"/>
                </a:cubicBezTo>
                <a:lnTo>
                  <a:pt x="5630164" y="3234280"/>
                </a:lnTo>
                <a:cubicBezTo>
                  <a:pt x="5630164" y="3277359"/>
                  <a:pt x="5595241" y="3312282"/>
                  <a:pt x="5552162" y="3312282"/>
                </a:cubicBezTo>
                <a:lnTo>
                  <a:pt x="5400000" y="3312282"/>
                </a:lnTo>
                <a:lnTo>
                  <a:pt x="5400000" y="5148000"/>
                </a:lnTo>
                <a:lnTo>
                  <a:pt x="0" y="5148000"/>
                </a:lnTo>
                <a:close/>
              </a:path>
            </a:pathLst>
          </a:custGeom>
          <a:solidFill>
            <a:schemeClr val="bg1">
              <a:lumMod val="50000"/>
            </a:schemeClr>
          </a:soli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endParaRPr>
          </a:p>
        </p:txBody>
      </p:sp>
      <p:sp>
        <p:nvSpPr>
          <p:cNvPr id="66" name="Freeform: Shape 65">
            <a:extLst>
              <a:ext uri="{FF2B5EF4-FFF2-40B4-BE49-F238E27FC236}">
                <a16:creationId xmlns:a16="http://schemas.microsoft.com/office/drawing/2014/main" id="{F36F8EA0-8A53-4B7A-B974-A47E9E3182E0}"/>
              </a:ext>
            </a:extLst>
          </p:cNvPr>
          <p:cNvSpPr/>
          <p:nvPr/>
        </p:nvSpPr>
        <p:spPr>
          <a:xfrm>
            <a:off x="525503" y="-1"/>
            <a:ext cx="10497304" cy="6980159"/>
          </a:xfrm>
          <a:custGeom>
            <a:avLst/>
            <a:gdLst>
              <a:gd name="connsiteX0" fmla="*/ 0 w 5636998"/>
              <a:gd name="connsiteY0" fmla="*/ 0 h 5148000"/>
              <a:gd name="connsiteX1" fmla="*/ 5400000 w 5636998"/>
              <a:gd name="connsiteY1" fmla="*/ 0 h 5148000"/>
              <a:gd name="connsiteX2" fmla="*/ 5400000 w 5636998"/>
              <a:gd name="connsiteY2" fmla="*/ 2103750 h 5148000"/>
              <a:gd name="connsiteX3" fmla="*/ 5558996 w 5636998"/>
              <a:gd name="connsiteY3" fmla="*/ 2103750 h 5148000"/>
              <a:gd name="connsiteX4" fmla="*/ 5636998 w 5636998"/>
              <a:gd name="connsiteY4" fmla="*/ 2181752 h 5148000"/>
              <a:gd name="connsiteX5" fmla="*/ 5636998 w 5636998"/>
              <a:gd name="connsiteY5" fmla="*/ 2493748 h 5148000"/>
              <a:gd name="connsiteX6" fmla="*/ 5558996 w 5636998"/>
              <a:gd name="connsiteY6" fmla="*/ 2571750 h 5148000"/>
              <a:gd name="connsiteX7" fmla="*/ 5400000 w 5636998"/>
              <a:gd name="connsiteY7" fmla="*/ 2571750 h 5148000"/>
              <a:gd name="connsiteX8" fmla="*/ 5400000 w 5636998"/>
              <a:gd name="connsiteY8" fmla="*/ 5148000 h 5148000"/>
              <a:gd name="connsiteX9" fmla="*/ 0 w 5636998"/>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6998" h="5148000">
                <a:moveTo>
                  <a:pt x="0" y="0"/>
                </a:moveTo>
                <a:lnTo>
                  <a:pt x="5400000" y="0"/>
                </a:lnTo>
                <a:lnTo>
                  <a:pt x="5400000" y="2103750"/>
                </a:lnTo>
                <a:lnTo>
                  <a:pt x="5558996" y="2103750"/>
                </a:lnTo>
                <a:cubicBezTo>
                  <a:pt x="5602075" y="2103750"/>
                  <a:pt x="5636998" y="2138673"/>
                  <a:pt x="5636998" y="2181752"/>
                </a:cubicBezTo>
                <a:lnTo>
                  <a:pt x="5636998" y="2493748"/>
                </a:lnTo>
                <a:cubicBezTo>
                  <a:pt x="5636998" y="2536827"/>
                  <a:pt x="5602075" y="2571750"/>
                  <a:pt x="5558996" y="2571750"/>
                </a:cubicBezTo>
                <a:lnTo>
                  <a:pt x="5400000" y="2571750"/>
                </a:lnTo>
                <a:lnTo>
                  <a:pt x="5400000" y="5148000"/>
                </a:lnTo>
                <a:lnTo>
                  <a:pt x="0" y="5148000"/>
                </a:lnTo>
                <a:close/>
              </a:path>
            </a:pathLst>
          </a:custGeom>
          <a:solidFill>
            <a:schemeClr val="bg1">
              <a:lumMod val="75000"/>
            </a:schemeClr>
          </a:soli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67" name="Freeform: Shape 66">
            <a:extLst>
              <a:ext uri="{FF2B5EF4-FFF2-40B4-BE49-F238E27FC236}">
                <a16:creationId xmlns:a16="http://schemas.microsoft.com/office/drawing/2014/main" id="{74B6AC9C-16FF-4353-B48C-32A04E2FF839}"/>
              </a:ext>
            </a:extLst>
          </p:cNvPr>
          <p:cNvSpPr/>
          <p:nvPr/>
        </p:nvSpPr>
        <p:spPr>
          <a:xfrm>
            <a:off x="-6012073" y="-6000"/>
            <a:ext cx="6870153" cy="6864000"/>
          </a:xfrm>
          <a:custGeom>
            <a:avLst/>
            <a:gdLst>
              <a:gd name="connsiteX0" fmla="*/ 0 w 5629620"/>
              <a:gd name="connsiteY0" fmla="*/ 0 h 5148000"/>
              <a:gd name="connsiteX1" fmla="*/ 5400000 w 5629620"/>
              <a:gd name="connsiteY1" fmla="*/ 0 h 5148000"/>
              <a:gd name="connsiteX2" fmla="*/ 5400000 w 5629620"/>
              <a:gd name="connsiteY2" fmla="*/ 1396929 h 5148000"/>
              <a:gd name="connsiteX3" fmla="*/ 5551618 w 5629620"/>
              <a:gd name="connsiteY3" fmla="*/ 1396929 h 5148000"/>
              <a:gd name="connsiteX4" fmla="*/ 5629620 w 5629620"/>
              <a:gd name="connsiteY4" fmla="*/ 1474931 h 5148000"/>
              <a:gd name="connsiteX5" fmla="*/ 5629620 w 5629620"/>
              <a:gd name="connsiteY5" fmla="*/ 1786927 h 5148000"/>
              <a:gd name="connsiteX6" fmla="*/ 5551618 w 5629620"/>
              <a:gd name="connsiteY6" fmla="*/ 1864929 h 5148000"/>
              <a:gd name="connsiteX7" fmla="*/ 5400000 w 5629620"/>
              <a:gd name="connsiteY7" fmla="*/ 1864929 h 5148000"/>
              <a:gd name="connsiteX8" fmla="*/ 5400000 w 5629620"/>
              <a:gd name="connsiteY8" fmla="*/ 5148000 h 5148000"/>
              <a:gd name="connsiteX9" fmla="*/ 0 w 5629620"/>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29620" h="5148000">
                <a:moveTo>
                  <a:pt x="0" y="0"/>
                </a:moveTo>
                <a:lnTo>
                  <a:pt x="5400000" y="0"/>
                </a:lnTo>
                <a:lnTo>
                  <a:pt x="5400000" y="1396929"/>
                </a:lnTo>
                <a:lnTo>
                  <a:pt x="5551618" y="1396929"/>
                </a:lnTo>
                <a:cubicBezTo>
                  <a:pt x="5594697" y="1396929"/>
                  <a:pt x="5629620" y="1431852"/>
                  <a:pt x="5629620" y="1474931"/>
                </a:cubicBezTo>
                <a:lnTo>
                  <a:pt x="5629620" y="1786927"/>
                </a:lnTo>
                <a:cubicBezTo>
                  <a:pt x="5629620" y="1830006"/>
                  <a:pt x="5594697" y="1864929"/>
                  <a:pt x="5551618" y="1864929"/>
                </a:cubicBezTo>
                <a:lnTo>
                  <a:pt x="5400000" y="1864929"/>
                </a:lnTo>
                <a:lnTo>
                  <a:pt x="5400000" y="5148000"/>
                </a:lnTo>
                <a:lnTo>
                  <a:pt x="0" y="5148000"/>
                </a:lnTo>
                <a:close/>
              </a:path>
            </a:pathLst>
          </a:custGeom>
          <a:solidFill>
            <a:schemeClr val="bg1">
              <a:lumMod val="65000"/>
            </a:schemeClr>
          </a:soli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endParaRPr>
          </a:p>
        </p:txBody>
      </p:sp>
      <p:sp>
        <p:nvSpPr>
          <p:cNvPr id="45" name="TextBox 44">
            <a:extLst>
              <a:ext uri="{FF2B5EF4-FFF2-40B4-BE49-F238E27FC236}">
                <a16:creationId xmlns:a16="http://schemas.microsoft.com/office/drawing/2014/main" id="{089C0038-AC28-41D0-A868-76E51A98E120}"/>
              </a:ext>
            </a:extLst>
          </p:cNvPr>
          <p:cNvSpPr txBox="1"/>
          <p:nvPr/>
        </p:nvSpPr>
        <p:spPr>
          <a:xfrm>
            <a:off x="10394184" y="2868497"/>
            <a:ext cx="452367" cy="584775"/>
          </a:xfrm>
          <a:prstGeom prst="rect">
            <a:avLst/>
          </a:prstGeom>
          <a:noFill/>
        </p:spPr>
        <p:txBody>
          <a:bodyPr wrap="none" rtlCol="1">
            <a:spAutoFit/>
          </a:bodyPr>
          <a:lstStyle/>
          <a:p>
            <a:pPr algn="r" rtl="1"/>
            <a:r>
              <a:rPr lang="fa-IR" sz="3200" b="1" dirty="0">
                <a:solidFill>
                  <a:srgbClr val="0072AB"/>
                </a:solidFill>
                <a:effectLst>
                  <a:outerShdw blurRad="38100" dist="38100" dir="2700000" algn="tl">
                    <a:srgbClr val="000000">
                      <a:alpha val="43137"/>
                    </a:srgbClr>
                  </a:outerShdw>
                </a:effectLst>
                <a:cs typeface="B Titr" panose="00000700000000000000" pitchFamily="2" charset="-78"/>
              </a:rPr>
              <a:t>3</a:t>
            </a:r>
          </a:p>
        </p:txBody>
      </p:sp>
      <p:sp>
        <p:nvSpPr>
          <p:cNvPr id="68" name="Oval 67">
            <a:extLst>
              <a:ext uri="{FF2B5EF4-FFF2-40B4-BE49-F238E27FC236}">
                <a16:creationId xmlns:a16="http://schemas.microsoft.com/office/drawing/2014/main" id="{6DD1255A-E11E-4C1A-BBA7-84E29E7FB95C}"/>
              </a:ext>
            </a:extLst>
          </p:cNvPr>
          <p:cNvSpPr/>
          <p:nvPr/>
        </p:nvSpPr>
        <p:spPr>
          <a:xfrm rot="18222832">
            <a:off x="10344872" y="-686203"/>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69" name="Oval 68">
            <a:extLst>
              <a:ext uri="{FF2B5EF4-FFF2-40B4-BE49-F238E27FC236}">
                <a16:creationId xmlns:a16="http://schemas.microsoft.com/office/drawing/2014/main" id="{F7C3A800-D74D-4507-A8D1-0D33DCEB9212}"/>
              </a:ext>
            </a:extLst>
          </p:cNvPr>
          <p:cNvSpPr/>
          <p:nvPr/>
        </p:nvSpPr>
        <p:spPr>
          <a:xfrm rot="16551059">
            <a:off x="10940805" y="673419"/>
            <a:ext cx="1177984" cy="117798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70" name="Oval 69">
            <a:extLst>
              <a:ext uri="{FF2B5EF4-FFF2-40B4-BE49-F238E27FC236}">
                <a16:creationId xmlns:a16="http://schemas.microsoft.com/office/drawing/2014/main" id="{BABA342C-A01D-47BD-AD18-159C39A92C22}"/>
              </a:ext>
            </a:extLst>
          </p:cNvPr>
          <p:cNvSpPr/>
          <p:nvPr/>
        </p:nvSpPr>
        <p:spPr>
          <a:xfrm rot="11811505">
            <a:off x="9322166" y="-233329"/>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71" name="Oval 70">
            <a:extLst>
              <a:ext uri="{FF2B5EF4-FFF2-40B4-BE49-F238E27FC236}">
                <a16:creationId xmlns:a16="http://schemas.microsoft.com/office/drawing/2014/main" id="{4B383FDB-DB2C-4B63-A1BA-E2E521B6F408}"/>
              </a:ext>
            </a:extLst>
          </p:cNvPr>
          <p:cNvSpPr/>
          <p:nvPr/>
        </p:nvSpPr>
        <p:spPr>
          <a:xfrm rot="17167928">
            <a:off x="10257732" y="1258615"/>
            <a:ext cx="596584" cy="596584"/>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40" name="TextBox 39">
            <a:extLst>
              <a:ext uri="{FF2B5EF4-FFF2-40B4-BE49-F238E27FC236}">
                <a16:creationId xmlns:a16="http://schemas.microsoft.com/office/drawing/2014/main" id="{8F94AB60-F19F-4FA2-8DB4-A9290329A0B5}"/>
              </a:ext>
            </a:extLst>
          </p:cNvPr>
          <p:cNvSpPr txBox="1"/>
          <p:nvPr/>
        </p:nvSpPr>
        <p:spPr>
          <a:xfrm>
            <a:off x="12054679" y="4911709"/>
            <a:ext cx="274641" cy="584775"/>
          </a:xfrm>
          <a:prstGeom prst="rect">
            <a:avLst/>
          </a:prstGeom>
          <a:noFill/>
        </p:spPr>
        <p:txBody>
          <a:bodyPr wrap="square" rtlCol="1">
            <a:spAutoFit/>
          </a:bodyPr>
          <a:lstStyle/>
          <a:p>
            <a:pPr algn="r" rtl="1"/>
            <a:r>
              <a:rPr lang="fa-IR" sz="3200" b="1" dirty="0">
                <a:solidFill>
                  <a:schemeClr val="bg1"/>
                </a:solidFill>
                <a:effectLst>
                  <a:outerShdw blurRad="38100" dist="38100" dir="2700000" algn="tl">
                    <a:srgbClr val="000000">
                      <a:alpha val="43137"/>
                    </a:srgbClr>
                  </a:outerShdw>
                </a:effectLst>
                <a:cs typeface="B Titr" panose="00000700000000000000" pitchFamily="2" charset="-78"/>
              </a:rPr>
              <a:t>1</a:t>
            </a:r>
          </a:p>
        </p:txBody>
      </p:sp>
      <p:sp>
        <p:nvSpPr>
          <p:cNvPr id="43" name="TextBox 42">
            <a:extLst>
              <a:ext uri="{FF2B5EF4-FFF2-40B4-BE49-F238E27FC236}">
                <a16:creationId xmlns:a16="http://schemas.microsoft.com/office/drawing/2014/main" id="{A0EDBC27-8B60-4C68-9D3E-A474CC5575C7}"/>
              </a:ext>
            </a:extLst>
          </p:cNvPr>
          <p:cNvSpPr txBox="1"/>
          <p:nvPr/>
        </p:nvSpPr>
        <p:spPr>
          <a:xfrm>
            <a:off x="415419" y="1926335"/>
            <a:ext cx="439544" cy="584775"/>
          </a:xfrm>
          <a:prstGeom prst="rect">
            <a:avLst/>
          </a:prstGeom>
          <a:noFill/>
        </p:spPr>
        <p:txBody>
          <a:bodyPr wrap="none" rtlCol="1">
            <a:spAutoFit/>
          </a:bodyPr>
          <a:lstStyle/>
          <a:p>
            <a:pPr algn="r" rtl="1"/>
            <a:r>
              <a:rPr lang="fa-IR" sz="3200" b="1" dirty="0">
                <a:solidFill>
                  <a:srgbClr val="2F4F90"/>
                </a:solidFill>
                <a:effectLst>
                  <a:outerShdw blurRad="38100" dist="38100" dir="2700000" algn="tl">
                    <a:srgbClr val="000000">
                      <a:alpha val="43137"/>
                    </a:srgbClr>
                  </a:outerShdw>
                </a:effectLst>
                <a:cs typeface="B Titr" panose="00000700000000000000" pitchFamily="2" charset="-78"/>
              </a:rPr>
              <a:t>4</a:t>
            </a:r>
          </a:p>
        </p:txBody>
      </p:sp>
      <p:sp>
        <p:nvSpPr>
          <p:cNvPr id="48" name="TextBox 47">
            <a:extLst>
              <a:ext uri="{FF2B5EF4-FFF2-40B4-BE49-F238E27FC236}">
                <a16:creationId xmlns:a16="http://schemas.microsoft.com/office/drawing/2014/main" id="{3FBFB901-8E06-40A3-B0EA-AA883B2D166B}"/>
              </a:ext>
            </a:extLst>
          </p:cNvPr>
          <p:cNvSpPr txBox="1"/>
          <p:nvPr/>
        </p:nvSpPr>
        <p:spPr>
          <a:xfrm>
            <a:off x="11119648" y="3827759"/>
            <a:ext cx="477053" cy="584775"/>
          </a:xfrm>
          <a:prstGeom prst="rect">
            <a:avLst/>
          </a:prstGeom>
          <a:noFill/>
        </p:spPr>
        <p:txBody>
          <a:bodyPr wrap="square" rtlCol="1">
            <a:spAutoFit/>
          </a:bodyPr>
          <a:lstStyle/>
          <a:p>
            <a:pPr algn="r" rtl="1"/>
            <a:r>
              <a:rPr lang="fa-IR" sz="3200" b="1" dirty="0">
                <a:solidFill>
                  <a:srgbClr val="D3CED4"/>
                </a:solidFill>
                <a:effectLst>
                  <a:outerShdw blurRad="38100" dist="38100" dir="2700000" algn="tl">
                    <a:srgbClr val="000000">
                      <a:alpha val="43137"/>
                    </a:srgbClr>
                  </a:outerShdw>
                </a:effectLst>
                <a:cs typeface="B Titr" panose="00000700000000000000" pitchFamily="2" charset="-78"/>
              </a:rPr>
              <a:t>2</a:t>
            </a:r>
          </a:p>
        </p:txBody>
      </p:sp>
      <p:sp>
        <p:nvSpPr>
          <p:cNvPr id="3" name="TextBox 2">
            <a:extLst>
              <a:ext uri="{FF2B5EF4-FFF2-40B4-BE49-F238E27FC236}">
                <a16:creationId xmlns:a16="http://schemas.microsoft.com/office/drawing/2014/main" id="{79BC32A9-7A8C-2B18-1263-93839ED10048}"/>
              </a:ext>
            </a:extLst>
          </p:cNvPr>
          <p:cNvSpPr txBox="1"/>
          <p:nvPr/>
        </p:nvSpPr>
        <p:spPr>
          <a:xfrm>
            <a:off x="421502" y="1278294"/>
            <a:ext cx="9267370" cy="3892732"/>
          </a:xfrm>
          <a:prstGeom prst="rect">
            <a:avLst/>
          </a:prstGeom>
          <a:noFill/>
        </p:spPr>
        <p:txBody>
          <a:bodyPr wrap="square">
            <a:spAutoFit/>
          </a:bodyPr>
          <a:lstStyle/>
          <a:p>
            <a:pPr marL="742950" lvl="1" indent="-285750" algn="just" rtl="1">
              <a:lnSpc>
                <a:spcPct val="200000"/>
              </a:lnSpc>
              <a:buFont typeface="Arial" panose="020B0604020202020204" pitchFamily="34" charset="0"/>
              <a:buChar char="•"/>
            </a:pPr>
            <a:r>
              <a:rPr lang="fa-IR" dirty="0">
                <a:cs typeface="B Nazanin" panose="00000400000000000000" pitchFamily="2" charset="-78"/>
              </a:rPr>
              <a:t> اندمیسیته تاریخی CL و VL</a:t>
            </a:r>
          </a:p>
          <a:p>
            <a:pPr marL="742950" lvl="1" indent="-285750" algn="just" rtl="1">
              <a:lnSpc>
                <a:spcPct val="200000"/>
              </a:lnSpc>
              <a:buFont typeface="Arial" panose="020B0604020202020204" pitchFamily="34" charset="0"/>
              <a:buChar char="•"/>
            </a:pPr>
            <a:r>
              <a:rPr lang="fa-IR" dirty="0">
                <a:cs typeface="B Nazanin" panose="00000400000000000000" pitchFamily="2" charset="-78"/>
              </a:rPr>
              <a:t>شرایط زندگی نامناسب در بسیاری از مناطق روستایی</a:t>
            </a:r>
          </a:p>
          <a:p>
            <a:pPr marL="742950" lvl="1" indent="-285750" algn="just" rtl="1">
              <a:lnSpc>
                <a:spcPct val="200000"/>
              </a:lnSpc>
              <a:buFont typeface="Arial" panose="020B0604020202020204" pitchFamily="34" charset="0"/>
              <a:buChar char="•"/>
            </a:pPr>
            <a:r>
              <a:rPr lang="fa-IR" dirty="0">
                <a:cs typeface="B Nazanin" panose="00000400000000000000" pitchFamily="2" charset="-78"/>
              </a:rPr>
              <a:t>پوشش محدود خدمات تشخیصی و درمانی</a:t>
            </a:r>
          </a:p>
          <a:p>
            <a:pPr marL="742950" lvl="1" indent="-285750" algn="just" rtl="1">
              <a:lnSpc>
                <a:spcPct val="200000"/>
              </a:lnSpc>
              <a:buFont typeface="Arial" panose="020B0604020202020204" pitchFamily="34" charset="0"/>
              <a:buChar char="•"/>
            </a:pPr>
            <a:r>
              <a:rPr lang="fa-IR" dirty="0">
                <a:cs typeface="B Nazanin" panose="00000400000000000000" pitchFamily="2" charset="-78"/>
              </a:rPr>
              <a:t>اختلال شدید نظام سلامت به‌دنبال جنگ</a:t>
            </a:r>
          </a:p>
          <a:p>
            <a:pPr marL="742950" lvl="1" indent="-285750" algn="just" rtl="1">
              <a:lnSpc>
                <a:spcPct val="200000"/>
              </a:lnSpc>
              <a:buFont typeface="Arial" panose="020B0604020202020204" pitchFamily="34" charset="0"/>
              <a:buChar char="•"/>
            </a:pPr>
            <a:r>
              <a:rPr lang="fa-IR" dirty="0">
                <a:cs typeface="B Nazanin" panose="00000400000000000000" pitchFamily="2" charset="-78"/>
              </a:rPr>
              <a:t>احتمال بالای کم‌گزارشی و کم‌تشخیصی</a:t>
            </a:r>
            <a:endParaRPr lang="en-US" dirty="0">
              <a:cs typeface="B Nazanin" panose="00000400000000000000" pitchFamily="2" charset="-78"/>
            </a:endParaRPr>
          </a:p>
          <a:p>
            <a:pPr marL="742950" lvl="1" indent="-285750" algn="just" rtl="1">
              <a:lnSpc>
                <a:spcPct val="200000"/>
              </a:lnSpc>
              <a:buFont typeface="Arial" panose="020B0604020202020204" pitchFamily="34" charset="0"/>
              <a:buChar char="•"/>
            </a:pPr>
            <a:r>
              <a:rPr lang="en-US" dirty="0" err="1">
                <a:cs typeface="B Nazanin" panose="00000400000000000000" pitchFamily="2" charset="-78"/>
              </a:rPr>
              <a:t>عدم</a:t>
            </a:r>
            <a:r>
              <a:rPr lang="en-US" dirty="0">
                <a:cs typeface="B Nazanin" panose="00000400000000000000" pitchFamily="2" charset="-78"/>
              </a:rPr>
              <a:t> </a:t>
            </a:r>
            <a:r>
              <a:rPr lang="en-US" dirty="0" err="1">
                <a:cs typeface="B Nazanin" panose="00000400000000000000" pitchFamily="2" charset="-78"/>
              </a:rPr>
              <a:t>وجود</a:t>
            </a:r>
            <a:r>
              <a:rPr lang="en-US" dirty="0">
                <a:cs typeface="B Nazanin" panose="00000400000000000000" pitchFamily="2" charset="-78"/>
              </a:rPr>
              <a:t> </a:t>
            </a:r>
            <a:r>
              <a:rPr lang="en-US" dirty="0" err="1">
                <a:cs typeface="B Nazanin" panose="00000400000000000000" pitchFamily="2" charset="-78"/>
              </a:rPr>
              <a:t>برنامه</a:t>
            </a:r>
            <a:r>
              <a:rPr lang="en-US" dirty="0">
                <a:cs typeface="B Nazanin" panose="00000400000000000000" pitchFamily="2" charset="-78"/>
              </a:rPr>
              <a:t> </a:t>
            </a:r>
            <a:r>
              <a:rPr lang="en-US" dirty="0" err="1">
                <a:cs typeface="B Nazanin" panose="00000400000000000000" pitchFamily="2" charset="-78"/>
              </a:rPr>
              <a:t>ملی</a:t>
            </a:r>
            <a:r>
              <a:rPr lang="en-US" dirty="0">
                <a:cs typeface="B Nazanin" panose="00000400000000000000" pitchFamily="2" charset="-78"/>
              </a:rPr>
              <a:t> </a:t>
            </a:r>
            <a:r>
              <a:rPr lang="en-US" dirty="0" err="1">
                <a:cs typeface="B Nazanin" panose="00000400000000000000" pitchFamily="2" charset="-78"/>
              </a:rPr>
              <a:t>جامع</a:t>
            </a:r>
            <a:r>
              <a:rPr lang="en-US" dirty="0">
                <a:cs typeface="B Nazanin" panose="00000400000000000000" pitchFamily="2" charset="-78"/>
              </a:rPr>
              <a:t> </a:t>
            </a:r>
            <a:r>
              <a:rPr lang="en-US" dirty="0" err="1">
                <a:cs typeface="B Nazanin" panose="00000400000000000000" pitchFamily="2" charset="-78"/>
              </a:rPr>
              <a:t>کنترل</a:t>
            </a:r>
            <a:r>
              <a:rPr lang="en-US" dirty="0">
                <a:cs typeface="B Nazanin" panose="00000400000000000000" pitchFamily="2" charset="-78"/>
              </a:rPr>
              <a:t> </a:t>
            </a:r>
            <a:r>
              <a:rPr lang="en-US" dirty="0" err="1">
                <a:cs typeface="B Nazanin" panose="00000400000000000000" pitchFamily="2" charset="-78"/>
              </a:rPr>
              <a:t>لیشمانیوز</a:t>
            </a:r>
            <a:endParaRPr lang="fa-IR" dirty="0">
              <a:cs typeface="B Nazanin" panose="00000400000000000000" pitchFamily="2" charset="-78"/>
            </a:endParaRPr>
          </a:p>
          <a:p>
            <a:pPr marL="742950" lvl="1" indent="-285750" algn="just" rtl="1">
              <a:lnSpc>
                <a:spcPct val="200000"/>
              </a:lnSpc>
              <a:buFont typeface="Arial" panose="020B0604020202020204" pitchFamily="34" charset="0"/>
              <a:buChar char="•"/>
            </a:pPr>
            <a:endParaRPr lang="en-US" dirty="0">
              <a:cs typeface="B Nazanin" panose="00000400000000000000" pitchFamily="2" charset="-78"/>
            </a:endParaRPr>
          </a:p>
        </p:txBody>
      </p:sp>
      <p:sp>
        <p:nvSpPr>
          <p:cNvPr id="6" name="TextBox 5">
            <a:extLst>
              <a:ext uri="{FF2B5EF4-FFF2-40B4-BE49-F238E27FC236}">
                <a16:creationId xmlns:a16="http://schemas.microsoft.com/office/drawing/2014/main" id="{B03CC703-7C08-D5D2-FD19-97BCB626A7F3}"/>
              </a:ext>
            </a:extLst>
          </p:cNvPr>
          <p:cNvSpPr txBox="1"/>
          <p:nvPr/>
        </p:nvSpPr>
        <p:spPr>
          <a:xfrm>
            <a:off x="1167916" y="644605"/>
            <a:ext cx="9267370" cy="461665"/>
          </a:xfrm>
          <a:prstGeom prst="rect">
            <a:avLst/>
          </a:prstGeom>
          <a:noFill/>
        </p:spPr>
        <p:txBody>
          <a:bodyPr wrap="square">
            <a:spAutoFit/>
          </a:bodyPr>
          <a:lstStyle/>
          <a:p>
            <a:pPr algn="ctr" rtl="1"/>
            <a:r>
              <a:rPr lang="fa-IR" sz="2400" b="1" dirty="0">
                <a:cs typeface="B Nazanin" panose="00000400000000000000" pitchFamily="2" charset="-78"/>
              </a:rPr>
              <a:t>چرا یمن یک کانون مهم است؟</a:t>
            </a:r>
          </a:p>
        </p:txBody>
      </p:sp>
      <p:pic>
        <p:nvPicPr>
          <p:cNvPr id="2" name="Picture 1">
            <a:extLst>
              <a:ext uri="{FF2B5EF4-FFF2-40B4-BE49-F238E27FC236}">
                <a16:creationId xmlns:a16="http://schemas.microsoft.com/office/drawing/2014/main" id="{5CB788EE-63B8-B1DD-8F3E-F3B025C4B007}"/>
              </a:ext>
            </a:extLst>
          </p:cNvPr>
          <p:cNvPicPr>
            <a:picLocks noChangeAspect="1"/>
          </p:cNvPicPr>
          <p:nvPr/>
        </p:nvPicPr>
        <p:blipFill>
          <a:blip r:embed="rId3"/>
          <a:stretch>
            <a:fillRect/>
          </a:stretch>
        </p:blipFill>
        <p:spPr>
          <a:xfrm>
            <a:off x="801753" y="2952367"/>
            <a:ext cx="4632480" cy="30883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Slide Number Placeholder 3">
            <a:extLst>
              <a:ext uri="{FF2B5EF4-FFF2-40B4-BE49-F238E27FC236}">
                <a16:creationId xmlns:a16="http://schemas.microsoft.com/office/drawing/2014/main" id="{A83390BB-E006-8B37-E8C7-48E789E95C85}"/>
              </a:ext>
            </a:extLst>
          </p:cNvPr>
          <p:cNvSpPr>
            <a:spLocks noGrp="1"/>
          </p:cNvSpPr>
          <p:nvPr>
            <p:ph type="sldNum" sz="quarter" idx="12"/>
          </p:nvPr>
        </p:nvSpPr>
        <p:spPr/>
        <p:txBody>
          <a:bodyPr/>
          <a:lstStyle/>
          <a:p>
            <a:fld id="{EE33C7F8-D8E1-4961-B70B-472B6A48943E}" type="slidenum">
              <a:rPr lang="fa-IR" smtClean="0"/>
              <a:pPr/>
              <a:t>7</a:t>
            </a:fld>
            <a:endParaRPr lang="fa-IR" dirty="0"/>
          </a:p>
        </p:txBody>
      </p:sp>
    </p:spTree>
    <p:extLst>
      <p:ext uri="{BB962C8B-B14F-4D97-AF65-F5344CB8AC3E}">
        <p14:creationId xmlns:p14="http://schemas.microsoft.com/office/powerpoint/2010/main" val="19075642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BE9EC"/>
        </a:solidFill>
        <a:effectLst/>
      </p:bgPr>
    </p:bg>
    <p:spTree>
      <p:nvGrpSpPr>
        <p:cNvPr id="1" name=""/>
        <p:cNvGrpSpPr/>
        <p:nvPr/>
      </p:nvGrpSpPr>
      <p:grpSpPr>
        <a:xfrm>
          <a:off x="0" y="0"/>
          <a:ext cx="0" cy="0"/>
          <a:chOff x="0" y="0"/>
          <a:chExt cx="0" cy="0"/>
        </a:xfrm>
      </p:grpSpPr>
      <p:sp>
        <p:nvSpPr>
          <p:cNvPr id="62" name="Freeform: Shape 61">
            <a:extLst>
              <a:ext uri="{FF2B5EF4-FFF2-40B4-BE49-F238E27FC236}">
                <a16:creationId xmlns:a16="http://schemas.microsoft.com/office/drawing/2014/main" id="{5F557A1F-0576-4381-A109-57E31EA738EC}"/>
              </a:ext>
            </a:extLst>
          </p:cNvPr>
          <p:cNvSpPr/>
          <p:nvPr/>
        </p:nvSpPr>
        <p:spPr>
          <a:xfrm>
            <a:off x="4756595" y="-6000"/>
            <a:ext cx="7488000" cy="6864000"/>
          </a:xfrm>
          <a:custGeom>
            <a:avLst/>
            <a:gdLst>
              <a:gd name="connsiteX0" fmla="*/ 0 w 5632865"/>
              <a:gd name="connsiteY0" fmla="*/ 0 h 5148000"/>
              <a:gd name="connsiteX1" fmla="*/ 5400000 w 5632865"/>
              <a:gd name="connsiteY1" fmla="*/ 0 h 5148000"/>
              <a:gd name="connsiteX2" fmla="*/ 5400000 w 5632865"/>
              <a:gd name="connsiteY2" fmla="*/ 3634259 h 5148000"/>
              <a:gd name="connsiteX3" fmla="*/ 5554863 w 5632865"/>
              <a:gd name="connsiteY3" fmla="*/ 3634259 h 5148000"/>
              <a:gd name="connsiteX4" fmla="*/ 5632865 w 5632865"/>
              <a:gd name="connsiteY4" fmla="*/ 3712261 h 5148000"/>
              <a:gd name="connsiteX5" fmla="*/ 5632865 w 5632865"/>
              <a:gd name="connsiteY5" fmla="*/ 4024257 h 5148000"/>
              <a:gd name="connsiteX6" fmla="*/ 5554863 w 5632865"/>
              <a:gd name="connsiteY6" fmla="*/ 4102259 h 5148000"/>
              <a:gd name="connsiteX7" fmla="*/ 5400000 w 5632865"/>
              <a:gd name="connsiteY7" fmla="*/ 4102259 h 5148000"/>
              <a:gd name="connsiteX8" fmla="*/ 5400000 w 5632865"/>
              <a:gd name="connsiteY8" fmla="*/ 5148000 h 5148000"/>
              <a:gd name="connsiteX9" fmla="*/ 0 w 5632865"/>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2865" h="5148000">
                <a:moveTo>
                  <a:pt x="0" y="0"/>
                </a:moveTo>
                <a:lnTo>
                  <a:pt x="5400000" y="0"/>
                </a:lnTo>
                <a:lnTo>
                  <a:pt x="5400000" y="3634259"/>
                </a:lnTo>
                <a:lnTo>
                  <a:pt x="5554863" y="3634259"/>
                </a:lnTo>
                <a:cubicBezTo>
                  <a:pt x="5597942" y="3634259"/>
                  <a:pt x="5632865" y="3669182"/>
                  <a:pt x="5632865" y="3712261"/>
                </a:cubicBezTo>
                <a:lnTo>
                  <a:pt x="5632865" y="4024257"/>
                </a:lnTo>
                <a:cubicBezTo>
                  <a:pt x="5632865" y="4067336"/>
                  <a:pt x="5597942" y="4102259"/>
                  <a:pt x="5554863" y="4102259"/>
                </a:cubicBezTo>
                <a:lnTo>
                  <a:pt x="5400000" y="4102259"/>
                </a:lnTo>
                <a:lnTo>
                  <a:pt x="5400000" y="5148000"/>
                </a:lnTo>
                <a:lnTo>
                  <a:pt x="0" y="5148000"/>
                </a:lnTo>
                <a:close/>
              </a:path>
            </a:pathLst>
          </a:custGeom>
          <a:gradFill>
            <a:gsLst>
              <a:gs pos="81000">
                <a:schemeClr val="bg1">
                  <a:lumMod val="50000"/>
                </a:schemeClr>
              </a:gs>
              <a:gs pos="0">
                <a:schemeClr val="accent5">
                  <a:lumMod val="20000"/>
                  <a:lumOff val="80000"/>
                </a:schemeClr>
              </a:gs>
            </a:gsLst>
            <a:lin ang="8100000" scaled="1"/>
          </a:gra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endParaRPr>
          </a:p>
        </p:txBody>
      </p:sp>
      <p:sp>
        <p:nvSpPr>
          <p:cNvPr id="63" name="Freeform: Shape 62">
            <a:extLst>
              <a:ext uri="{FF2B5EF4-FFF2-40B4-BE49-F238E27FC236}">
                <a16:creationId xmlns:a16="http://schemas.microsoft.com/office/drawing/2014/main" id="{7BE7C268-947C-4AC3-8E20-AC4DE162A5DE}"/>
              </a:ext>
            </a:extLst>
          </p:cNvPr>
          <p:cNvSpPr/>
          <p:nvPr/>
        </p:nvSpPr>
        <p:spPr>
          <a:xfrm>
            <a:off x="4228909" y="-17608"/>
            <a:ext cx="7488000" cy="6864000"/>
          </a:xfrm>
          <a:custGeom>
            <a:avLst/>
            <a:gdLst>
              <a:gd name="connsiteX0" fmla="*/ 0 w 5630164"/>
              <a:gd name="connsiteY0" fmla="*/ 0 h 5148000"/>
              <a:gd name="connsiteX1" fmla="*/ 5400000 w 5630164"/>
              <a:gd name="connsiteY1" fmla="*/ 0 h 5148000"/>
              <a:gd name="connsiteX2" fmla="*/ 5400000 w 5630164"/>
              <a:gd name="connsiteY2" fmla="*/ 2844282 h 5148000"/>
              <a:gd name="connsiteX3" fmla="*/ 5552162 w 5630164"/>
              <a:gd name="connsiteY3" fmla="*/ 2844282 h 5148000"/>
              <a:gd name="connsiteX4" fmla="*/ 5630164 w 5630164"/>
              <a:gd name="connsiteY4" fmla="*/ 2922284 h 5148000"/>
              <a:gd name="connsiteX5" fmla="*/ 5630164 w 5630164"/>
              <a:gd name="connsiteY5" fmla="*/ 3234280 h 5148000"/>
              <a:gd name="connsiteX6" fmla="*/ 5552162 w 5630164"/>
              <a:gd name="connsiteY6" fmla="*/ 3312282 h 5148000"/>
              <a:gd name="connsiteX7" fmla="*/ 5400000 w 5630164"/>
              <a:gd name="connsiteY7" fmla="*/ 3312282 h 5148000"/>
              <a:gd name="connsiteX8" fmla="*/ 5400000 w 5630164"/>
              <a:gd name="connsiteY8" fmla="*/ 5148000 h 5148000"/>
              <a:gd name="connsiteX9" fmla="*/ 0 w 5630164"/>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0164" h="5148000">
                <a:moveTo>
                  <a:pt x="0" y="0"/>
                </a:moveTo>
                <a:lnTo>
                  <a:pt x="5400000" y="0"/>
                </a:lnTo>
                <a:lnTo>
                  <a:pt x="5400000" y="2844282"/>
                </a:lnTo>
                <a:lnTo>
                  <a:pt x="5552162" y="2844282"/>
                </a:lnTo>
                <a:cubicBezTo>
                  <a:pt x="5595241" y="2844282"/>
                  <a:pt x="5630164" y="2879205"/>
                  <a:pt x="5630164" y="2922284"/>
                </a:cubicBezTo>
                <a:lnTo>
                  <a:pt x="5630164" y="3234280"/>
                </a:lnTo>
                <a:cubicBezTo>
                  <a:pt x="5630164" y="3277359"/>
                  <a:pt x="5595241" y="3312282"/>
                  <a:pt x="5552162" y="3312282"/>
                </a:cubicBezTo>
                <a:lnTo>
                  <a:pt x="5400000" y="3312282"/>
                </a:lnTo>
                <a:lnTo>
                  <a:pt x="5400000" y="5148000"/>
                </a:lnTo>
                <a:lnTo>
                  <a:pt x="0" y="5148000"/>
                </a:lnTo>
                <a:close/>
              </a:path>
            </a:pathLst>
          </a:custGeom>
          <a:solidFill>
            <a:schemeClr val="bg1">
              <a:lumMod val="50000"/>
            </a:schemeClr>
          </a:solidFill>
          <a:ln w="381" cmpd="sng">
            <a:solidFill>
              <a:schemeClr val="bg2">
                <a:lumMod val="75000"/>
              </a:schemeClr>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endParaRPr>
          </a:p>
        </p:txBody>
      </p:sp>
      <p:sp>
        <p:nvSpPr>
          <p:cNvPr id="66" name="Freeform: Shape 65">
            <a:extLst>
              <a:ext uri="{FF2B5EF4-FFF2-40B4-BE49-F238E27FC236}">
                <a16:creationId xmlns:a16="http://schemas.microsoft.com/office/drawing/2014/main" id="{F36F8EA0-8A53-4B7A-B974-A47E9E3182E0}"/>
              </a:ext>
            </a:extLst>
          </p:cNvPr>
          <p:cNvSpPr/>
          <p:nvPr/>
        </p:nvSpPr>
        <p:spPr>
          <a:xfrm>
            <a:off x="3701222" y="11608"/>
            <a:ext cx="7488000" cy="6864000"/>
          </a:xfrm>
          <a:custGeom>
            <a:avLst/>
            <a:gdLst>
              <a:gd name="connsiteX0" fmla="*/ 0 w 5636998"/>
              <a:gd name="connsiteY0" fmla="*/ 0 h 5148000"/>
              <a:gd name="connsiteX1" fmla="*/ 5400000 w 5636998"/>
              <a:gd name="connsiteY1" fmla="*/ 0 h 5148000"/>
              <a:gd name="connsiteX2" fmla="*/ 5400000 w 5636998"/>
              <a:gd name="connsiteY2" fmla="*/ 2103750 h 5148000"/>
              <a:gd name="connsiteX3" fmla="*/ 5558996 w 5636998"/>
              <a:gd name="connsiteY3" fmla="*/ 2103750 h 5148000"/>
              <a:gd name="connsiteX4" fmla="*/ 5636998 w 5636998"/>
              <a:gd name="connsiteY4" fmla="*/ 2181752 h 5148000"/>
              <a:gd name="connsiteX5" fmla="*/ 5636998 w 5636998"/>
              <a:gd name="connsiteY5" fmla="*/ 2493748 h 5148000"/>
              <a:gd name="connsiteX6" fmla="*/ 5558996 w 5636998"/>
              <a:gd name="connsiteY6" fmla="*/ 2571750 h 5148000"/>
              <a:gd name="connsiteX7" fmla="*/ 5400000 w 5636998"/>
              <a:gd name="connsiteY7" fmla="*/ 2571750 h 5148000"/>
              <a:gd name="connsiteX8" fmla="*/ 5400000 w 5636998"/>
              <a:gd name="connsiteY8" fmla="*/ 5148000 h 5148000"/>
              <a:gd name="connsiteX9" fmla="*/ 0 w 5636998"/>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6998" h="5148000">
                <a:moveTo>
                  <a:pt x="0" y="0"/>
                </a:moveTo>
                <a:lnTo>
                  <a:pt x="5400000" y="0"/>
                </a:lnTo>
                <a:lnTo>
                  <a:pt x="5400000" y="2103750"/>
                </a:lnTo>
                <a:lnTo>
                  <a:pt x="5558996" y="2103750"/>
                </a:lnTo>
                <a:cubicBezTo>
                  <a:pt x="5602075" y="2103750"/>
                  <a:pt x="5636998" y="2138673"/>
                  <a:pt x="5636998" y="2181752"/>
                </a:cubicBezTo>
                <a:lnTo>
                  <a:pt x="5636998" y="2493748"/>
                </a:lnTo>
                <a:cubicBezTo>
                  <a:pt x="5636998" y="2536827"/>
                  <a:pt x="5602075" y="2571750"/>
                  <a:pt x="5558996" y="2571750"/>
                </a:cubicBezTo>
                <a:lnTo>
                  <a:pt x="5400000" y="2571750"/>
                </a:lnTo>
                <a:lnTo>
                  <a:pt x="5400000" y="5148000"/>
                </a:lnTo>
                <a:lnTo>
                  <a:pt x="0" y="5148000"/>
                </a:lnTo>
                <a:close/>
              </a:path>
            </a:pathLst>
          </a:custGeom>
          <a:solidFill>
            <a:schemeClr val="bg1">
              <a:lumMod val="65000"/>
            </a:schemeClr>
          </a:solidFill>
          <a:ln w="381" cmpd="sng">
            <a:solidFill>
              <a:schemeClr val="bg2">
                <a:lumMod val="75000"/>
              </a:schemeClr>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67" name="Freeform: Shape 66">
            <a:extLst>
              <a:ext uri="{FF2B5EF4-FFF2-40B4-BE49-F238E27FC236}">
                <a16:creationId xmlns:a16="http://schemas.microsoft.com/office/drawing/2014/main" id="{74B6AC9C-16FF-4353-B48C-32A04E2FF839}"/>
              </a:ext>
            </a:extLst>
          </p:cNvPr>
          <p:cNvSpPr/>
          <p:nvPr/>
        </p:nvSpPr>
        <p:spPr>
          <a:xfrm>
            <a:off x="-147385" y="-6000"/>
            <a:ext cx="10661276" cy="6864000"/>
          </a:xfrm>
          <a:custGeom>
            <a:avLst/>
            <a:gdLst>
              <a:gd name="connsiteX0" fmla="*/ 0 w 5629620"/>
              <a:gd name="connsiteY0" fmla="*/ 0 h 5148000"/>
              <a:gd name="connsiteX1" fmla="*/ 5400000 w 5629620"/>
              <a:gd name="connsiteY1" fmla="*/ 0 h 5148000"/>
              <a:gd name="connsiteX2" fmla="*/ 5400000 w 5629620"/>
              <a:gd name="connsiteY2" fmla="*/ 1396929 h 5148000"/>
              <a:gd name="connsiteX3" fmla="*/ 5551618 w 5629620"/>
              <a:gd name="connsiteY3" fmla="*/ 1396929 h 5148000"/>
              <a:gd name="connsiteX4" fmla="*/ 5629620 w 5629620"/>
              <a:gd name="connsiteY4" fmla="*/ 1474931 h 5148000"/>
              <a:gd name="connsiteX5" fmla="*/ 5629620 w 5629620"/>
              <a:gd name="connsiteY5" fmla="*/ 1786927 h 5148000"/>
              <a:gd name="connsiteX6" fmla="*/ 5551618 w 5629620"/>
              <a:gd name="connsiteY6" fmla="*/ 1864929 h 5148000"/>
              <a:gd name="connsiteX7" fmla="*/ 5400000 w 5629620"/>
              <a:gd name="connsiteY7" fmla="*/ 1864929 h 5148000"/>
              <a:gd name="connsiteX8" fmla="*/ 5400000 w 5629620"/>
              <a:gd name="connsiteY8" fmla="*/ 5148000 h 5148000"/>
              <a:gd name="connsiteX9" fmla="*/ 0 w 5629620"/>
              <a:gd name="connsiteY9" fmla="*/ 514800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29620" h="5148000">
                <a:moveTo>
                  <a:pt x="0" y="0"/>
                </a:moveTo>
                <a:lnTo>
                  <a:pt x="5400000" y="0"/>
                </a:lnTo>
                <a:lnTo>
                  <a:pt x="5400000" y="1396929"/>
                </a:lnTo>
                <a:lnTo>
                  <a:pt x="5551618" y="1396929"/>
                </a:lnTo>
                <a:cubicBezTo>
                  <a:pt x="5594697" y="1396929"/>
                  <a:pt x="5629620" y="1431852"/>
                  <a:pt x="5629620" y="1474931"/>
                </a:cubicBezTo>
                <a:lnTo>
                  <a:pt x="5629620" y="1786927"/>
                </a:lnTo>
                <a:cubicBezTo>
                  <a:pt x="5629620" y="1830006"/>
                  <a:pt x="5594697" y="1864929"/>
                  <a:pt x="5551618" y="1864929"/>
                </a:cubicBezTo>
                <a:lnTo>
                  <a:pt x="5400000" y="1864929"/>
                </a:lnTo>
                <a:lnTo>
                  <a:pt x="5400000" y="5148000"/>
                </a:lnTo>
                <a:lnTo>
                  <a:pt x="0" y="5148000"/>
                </a:lnTo>
                <a:close/>
              </a:path>
            </a:pathLst>
          </a:custGeom>
          <a:solidFill>
            <a:schemeClr val="bg1">
              <a:lumMod val="85000"/>
            </a:schemeClr>
          </a:soli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just"/>
            <a:endParaRPr lang="fa-IR" sz="2400" dirty="0">
              <a:solidFill>
                <a:schemeClr val="tx1"/>
              </a:solidFill>
              <a:cs typeface="B Nazanin" panose="00000400000000000000" pitchFamily="2" charset="-78"/>
            </a:endParaRPr>
          </a:p>
        </p:txBody>
      </p:sp>
      <p:sp>
        <p:nvSpPr>
          <p:cNvPr id="68" name="Oval 67">
            <a:extLst>
              <a:ext uri="{FF2B5EF4-FFF2-40B4-BE49-F238E27FC236}">
                <a16:creationId xmlns:a16="http://schemas.microsoft.com/office/drawing/2014/main" id="{6DD1255A-E11E-4C1A-BBA7-84E29E7FB95C}"/>
              </a:ext>
            </a:extLst>
          </p:cNvPr>
          <p:cNvSpPr/>
          <p:nvPr/>
        </p:nvSpPr>
        <p:spPr>
          <a:xfrm rot="4821640">
            <a:off x="10344872" y="-686203"/>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69" name="Oval 68">
            <a:extLst>
              <a:ext uri="{FF2B5EF4-FFF2-40B4-BE49-F238E27FC236}">
                <a16:creationId xmlns:a16="http://schemas.microsoft.com/office/drawing/2014/main" id="{F7C3A800-D74D-4507-A8D1-0D33DCEB9212}"/>
              </a:ext>
            </a:extLst>
          </p:cNvPr>
          <p:cNvSpPr/>
          <p:nvPr/>
        </p:nvSpPr>
        <p:spPr>
          <a:xfrm rot="12003441">
            <a:off x="10940805" y="673419"/>
            <a:ext cx="1177984" cy="117798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70" name="Oval 69">
            <a:extLst>
              <a:ext uri="{FF2B5EF4-FFF2-40B4-BE49-F238E27FC236}">
                <a16:creationId xmlns:a16="http://schemas.microsoft.com/office/drawing/2014/main" id="{BABA342C-A01D-47BD-AD18-159C39A92C22}"/>
              </a:ext>
            </a:extLst>
          </p:cNvPr>
          <p:cNvSpPr/>
          <p:nvPr/>
        </p:nvSpPr>
        <p:spPr>
          <a:xfrm rot="9763993">
            <a:off x="9322166" y="-233329"/>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71" name="Oval 70">
            <a:extLst>
              <a:ext uri="{FF2B5EF4-FFF2-40B4-BE49-F238E27FC236}">
                <a16:creationId xmlns:a16="http://schemas.microsoft.com/office/drawing/2014/main" id="{4B383FDB-DB2C-4B63-A1BA-E2E521B6F408}"/>
              </a:ext>
            </a:extLst>
          </p:cNvPr>
          <p:cNvSpPr/>
          <p:nvPr/>
        </p:nvSpPr>
        <p:spPr>
          <a:xfrm rot="5400000">
            <a:off x="10257732" y="1258615"/>
            <a:ext cx="596584" cy="596584"/>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39" name="TextBox 38">
            <a:extLst>
              <a:ext uri="{FF2B5EF4-FFF2-40B4-BE49-F238E27FC236}">
                <a16:creationId xmlns:a16="http://schemas.microsoft.com/office/drawing/2014/main" id="{D8632633-06D0-49A2-A501-4A1216E59C32}"/>
              </a:ext>
            </a:extLst>
          </p:cNvPr>
          <p:cNvSpPr txBox="1"/>
          <p:nvPr/>
        </p:nvSpPr>
        <p:spPr>
          <a:xfrm>
            <a:off x="11931773" y="4853067"/>
            <a:ext cx="274641" cy="584775"/>
          </a:xfrm>
          <a:prstGeom prst="rect">
            <a:avLst/>
          </a:prstGeom>
          <a:noFill/>
        </p:spPr>
        <p:txBody>
          <a:bodyPr wrap="square" rtlCol="1">
            <a:spAutoFit/>
          </a:bodyPr>
          <a:lstStyle/>
          <a:p>
            <a:pPr algn="r" rtl="1"/>
            <a:r>
              <a:rPr lang="fa-IR" sz="3200" b="1" dirty="0">
                <a:solidFill>
                  <a:schemeClr val="bg1"/>
                </a:solidFill>
                <a:effectLst>
                  <a:outerShdw blurRad="38100" dist="38100" dir="2700000" algn="tl">
                    <a:srgbClr val="000000">
                      <a:alpha val="43137"/>
                    </a:srgbClr>
                  </a:outerShdw>
                </a:effectLst>
                <a:cs typeface="B Titr" panose="00000700000000000000" pitchFamily="2" charset="-78"/>
              </a:rPr>
              <a:t>1</a:t>
            </a:r>
          </a:p>
        </p:txBody>
      </p:sp>
      <p:sp>
        <p:nvSpPr>
          <p:cNvPr id="41" name="TextBox 40">
            <a:extLst>
              <a:ext uri="{FF2B5EF4-FFF2-40B4-BE49-F238E27FC236}">
                <a16:creationId xmlns:a16="http://schemas.microsoft.com/office/drawing/2014/main" id="{821DDA48-8048-41D8-99D2-473C297DD929}"/>
              </a:ext>
            </a:extLst>
          </p:cNvPr>
          <p:cNvSpPr txBox="1"/>
          <p:nvPr/>
        </p:nvSpPr>
        <p:spPr>
          <a:xfrm>
            <a:off x="9933478" y="1993641"/>
            <a:ext cx="439544" cy="584775"/>
          </a:xfrm>
          <a:prstGeom prst="rect">
            <a:avLst/>
          </a:prstGeom>
          <a:noFill/>
        </p:spPr>
        <p:txBody>
          <a:bodyPr wrap="none" rtlCol="1">
            <a:spAutoFit/>
          </a:bodyPr>
          <a:lstStyle/>
          <a:p>
            <a:pPr algn="r" rtl="1"/>
            <a:r>
              <a:rPr lang="fa-IR" sz="3200" b="1" dirty="0">
                <a:solidFill>
                  <a:srgbClr val="2F4F90"/>
                </a:solidFill>
                <a:effectLst>
                  <a:outerShdw blurRad="38100" dist="38100" dir="2700000" algn="tl">
                    <a:srgbClr val="000000">
                      <a:alpha val="43137"/>
                    </a:srgbClr>
                  </a:outerShdw>
                </a:effectLst>
                <a:cs typeface="B Titr" panose="00000700000000000000" pitchFamily="2" charset="-78"/>
              </a:rPr>
              <a:t>4</a:t>
            </a:r>
          </a:p>
        </p:txBody>
      </p:sp>
      <p:sp>
        <p:nvSpPr>
          <p:cNvPr id="48" name="TextBox 47">
            <a:extLst>
              <a:ext uri="{FF2B5EF4-FFF2-40B4-BE49-F238E27FC236}">
                <a16:creationId xmlns:a16="http://schemas.microsoft.com/office/drawing/2014/main" id="{CF1C7F4B-4402-4004-B0E6-C5E795331E59}"/>
              </a:ext>
            </a:extLst>
          </p:cNvPr>
          <p:cNvSpPr txBox="1"/>
          <p:nvPr/>
        </p:nvSpPr>
        <p:spPr>
          <a:xfrm>
            <a:off x="10574014" y="2861008"/>
            <a:ext cx="452367" cy="584775"/>
          </a:xfrm>
          <a:prstGeom prst="rect">
            <a:avLst/>
          </a:prstGeom>
          <a:noFill/>
        </p:spPr>
        <p:txBody>
          <a:bodyPr wrap="none" rtlCol="1">
            <a:spAutoFit/>
          </a:bodyPr>
          <a:lstStyle/>
          <a:p>
            <a:pPr algn="r" rtl="1"/>
            <a:r>
              <a:rPr lang="fa-IR" sz="3200" b="1" dirty="0">
                <a:solidFill>
                  <a:srgbClr val="0072AB"/>
                </a:solidFill>
                <a:effectLst>
                  <a:outerShdw blurRad="38100" dist="38100" dir="2700000" algn="tl">
                    <a:srgbClr val="000000">
                      <a:alpha val="43137"/>
                    </a:srgbClr>
                  </a:outerShdw>
                </a:effectLst>
                <a:cs typeface="B Titr" panose="00000700000000000000" pitchFamily="2" charset="-78"/>
              </a:rPr>
              <a:t>3</a:t>
            </a:r>
          </a:p>
        </p:txBody>
      </p:sp>
      <p:sp>
        <p:nvSpPr>
          <p:cNvPr id="50" name="TextBox 49">
            <a:extLst>
              <a:ext uri="{FF2B5EF4-FFF2-40B4-BE49-F238E27FC236}">
                <a16:creationId xmlns:a16="http://schemas.microsoft.com/office/drawing/2014/main" id="{319F8E03-A956-42DC-8499-1C6EEFEB7E5E}"/>
              </a:ext>
            </a:extLst>
          </p:cNvPr>
          <p:cNvSpPr txBox="1"/>
          <p:nvPr/>
        </p:nvSpPr>
        <p:spPr>
          <a:xfrm>
            <a:off x="11239855" y="3847261"/>
            <a:ext cx="477053" cy="584775"/>
          </a:xfrm>
          <a:prstGeom prst="rect">
            <a:avLst/>
          </a:prstGeom>
          <a:noFill/>
        </p:spPr>
        <p:txBody>
          <a:bodyPr wrap="square" rtlCol="1">
            <a:spAutoFit/>
          </a:bodyPr>
          <a:lstStyle/>
          <a:p>
            <a:pPr algn="r" rtl="1"/>
            <a:r>
              <a:rPr lang="fa-IR" sz="3200" b="1" dirty="0">
                <a:solidFill>
                  <a:srgbClr val="D3CED4"/>
                </a:solidFill>
                <a:effectLst>
                  <a:outerShdw blurRad="38100" dist="38100" dir="2700000" algn="tl">
                    <a:srgbClr val="000000">
                      <a:alpha val="43137"/>
                    </a:srgbClr>
                  </a:outerShdw>
                </a:effectLst>
                <a:cs typeface="B Titr" panose="00000700000000000000" pitchFamily="2" charset="-78"/>
              </a:rPr>
              <a:t>2</a:t>
            </a:r>
          </a:p>
        </p:txBody>
      </p:sp>
      <p:sp>
        <p:nvSpPr>
          <p:cNvPr id="6" name="TextBox 5">
            <a:extLst>
              <a:ext uri="{FF2B5EF4-FFF2-40B4-BE49-F238E27FC236}">
                <a16:creationId xmlns:a16="http://schemas.microsoft.com/office/drawing/2014/main" id="{FAF13BD7-4353-B6DF-CF08-1E0124DD4E57}"/>
              </a:ext>
            </a:extLst>
          </p:cNvPr>
          <p:cNvSpPr txBox="1"/>
          <p:nvPr/>
        </p:nvSpPr>
        <p:spPr>
          <a:xfrm>
            <a:off x="1404292" y="1166467"/>
            <a:ext cx="8055397" cy="4202561"/>
          </a:xfrm>
          <a:prstGeom prst="rect">
            <a:avLst/>
          </a:prstGeom>
          <a:noFill/>
        </p:spPr>
        <p:txBody>
          <a:bodyPr wrap="square">
            <a:spAutoFit/>
          </a:bodyPr>
          <a:lstStyle/>
          <a:p>
            <a:pPr lvl="0" algn="r" rtl="1">
              <a:lnSpc>
                <a:spcPct val="150000"/>
              </a:lnSpc>
            </a:pPr>
            <a:r>
              <a:rPr lang="fa-IR" dirty="0">
                <a:cs typeface="B Nazanin" panose="00000400000000000000" pitchFamily="2" charset="-78"/>
              </a:rPr>
              <a:t>مقاله یک </a:t>
            </a:r>
            <a:r>
              <a:rPr lang="en-US" dirty="0" err="1">
                <a:cs typeface="B Nazanin" panose="00000400000000000000" pitchFamily="2" charset="-78"/>
              </a:rPr>
              <a:t>مرور</a:t>
            </a:r>
            <a:r>
              <a:rPr lang="en-US" dirty="0">
                <a:cs typeface="B Nazanin" panose="00000400000000000000" pitchFamily="2" charset="-78"/>
              </a:rPr>
              <a:t> </a:t>
            </a:r>
            <a:r>
              <a:rPr lang="en-US" dirty="0" err="1">
                <a:cs typeface="B Nazanin" panose="00000400000000000000" pitchFamily="2" charset="-78"/>
              </a:rPr>
              <a:t>روایتی</a:t>
            </a:r>
            <a:r>
              <a:rPr lang="en-US" dirty="0">
                <a:cs typeface="B Nazanin" panose="00000400000000000000" pitchFamily="2" charset="-78"/>
              </a:rPr>
              <a:t> </a:t>
            </a:r>
            <a:r>
              <a:rPr lang="en-US" dirty="0" err="1">
                <a:cs typeface="B Nazanin" panose="00000400000000000000" pitchFamily="2" charset="-78"/>
              </a:rPr>
              <a:t>تحلیلی</a:t>
            </a:r>
            <a:r>
              <a:rPr lang="en-US" dirty="0">
                <a:cs typeface="B Nazanin" panose="00000400000000000000" pitchFamily="2" charset="-78"/>
              </a:rPr>
              <a:t> (Narrative Review) </a:t>
            </a:r>
            <a:r>
              <a:rPr lang="fa-IR" dirty="0">
                <a:cs typeface="B Nazanin" panose="00000400000000000000" pitchFamily="2" charset="-78"/>
              </a:rPr>
              <a:t> است.</a:t>
            </a:r>
            <a:endParaRPr lang="en-US" dirty="0">
              <a:cs typeface="B Nazanin" panose="00000400000000000000" pitchFamily="2" charset="-78"/>
            </a:endParaRPr>
          </a:p>
          <a:p>
            <a:pPr lvl="0" algn="r" rtl="1">
              <a:lnSpc>
                <a:spcPct val="150000"/>
              </a:lnSpc>
            </a:pPr>
            <a:r>
              <a:rPr lang="fa-IR" dirty="0">
                <a:cs typeface="B Nazanin" panose="00000400000000000000" pitchFamily="2" charset="-78"/>
              </a:rPr>
              <a:t>تمرکز بر: </a:t>
            </a:r>
            <a:endParaRPr lang="en-US" dirty="0">
              <a:cs typeface="B Nazanin" panose="00000400000000000000" pitchFamily="2" charset="-78"/>
            </a:endParaRPr>
          </a:p>
          <a:p>
            <a:pPr marL="742950" lvl="1" indent="-285750" algn="r" rtl="1">
              <a:lnSpc>
                <a:spcPct val="150000"/>
              </a:lnSpc>
              <a:buFont typeface="Wingdings" panose="05000000000000000000" pitchFamily="2" charset="2"/>
              <a:buChar char="ü"/>
            </a:pPr>
            <a:r>
              <a:rPr lang="fa-IR" dirty="0">
                <a:cs typeface="B Nazanin" panose="00000400000000000000" pitchFamily="2" charset="-78"/>
              </a:rPr>
              <a:t>تاریخچه بیماری در یمن</a:t>
            </a:r>
            <a:endParaRPr lang="en-US" dirty="0">
              <a:cs typeface="B Nazanin" panose="00000400000000000000" pitchFamily="2" charset="-78"/>
            </a:endParaRPr>
          </a:p>
          <a:p>
            <a:pPr marL="742950" lvl="1" indent="-285750" algn="r" rtl="1">
              <a:lnSpc>
                <a:spcPct val="150000"/>
              </a:lnSpc>
              <a:buFont typeface="Wingdings" panose="05000000000000000000" pitchFamily="2" charset="2"/>
              <a:buChar char="ü"/>
            </a:pPr>
            <a:r>
              <a:rPr lang="fa-IR" dirty="0">
                <a:cs typeface="B Nazanin" panose="00000400000000000000" pitchFamily="2" charset="-78"/>
              </a:rPr>
              <a:t>اپیدمیولوژی</a:t>
            </a:r>
            <a:endParaRPr lang="en-US" dirty="0">
              <a:cs typeface="B Nazanin" panose="00000400000000000000" pitchFamily="2" charset="-78"/>
            </a:endParaRPr>
          </a:p>
          <a:p>
            <a:pPr marL="742950" lvl="1" indent="-285750" algn="r" rtl="1">
              <a:lnSpc>
                <a:spcPct val="150000"/>
              </a:lnSpc>
              <a:buFont typeface="Wingdings" panose="05000000000000000000" pitchFamily="2" charset="2"/>
              <a:buChar char="ü"/>
            </a:pPr>
            <a:r>
              <a:rPr lang="fa-IR" dirty="0">
                <a:cs typeface="B Nazanin" panose="00000400000000000000" pitchFamily="2" charset="-78"/>
              </a:rPr>
              <a:t>گونه‌های انگل</a:t>
            </a:r>
            <a:endParaRPr lang="en-US" dirty="0">
              <a:cs typeface="B Nazanin" panose="00000400000000000000" pitchFamily="2" charset="-78"/>
            </a:endParaRPr>
          </a:p>
          <a:p>
            <a:pPr marL="742950" lvl="1" indent="-285750" algn="r" rtl="1">
              <a:lnSpc>
                <a:spcPct val="150000"/>
              </a:lnSpc>
              <a:buFont typeface="Wingdings" panose="05000000000000000000" pitchFamily="2" charset="2"/>
              <a:buChar char="ü"/>
            </a:pPr>
            <a:r>
              <a:rPr lang="fa-IR" dirty="0">
                <a:cs typeface="B Nazanin" panose="00000400000000000000" pitchFamily="2" charset="-78"/>
              </a:rPr>
              <a:t>ناقلین</a:t>
            </a:r>
            <a:endParaRPr lang="en-US" dirty="0">
              <a:cs typeface="B Nazanin" panose="00000400000000000000" pitchFamily="2" charset="-78"/>
            </a:endParaRPr>
          </a:p>
          <a:p>
            <a:pPr marL="742950" lvl="1" indent="-285750" algn="r" rtl="1">
              <a:lnSpc>
                <a:spcPct val="150000"/>
              </a:lnSpc>
              <a:buFont typeface="Wingdings" panose="05000000000000000000" pitchFamily="2" charset="2"/>
              <a:buChar char="ü"/>
            </a:pPr>
            <a:r>
              <a:rPr lang="fa-IR" dirty="0">
                <a:cs typeface="B Nazanin" panose="00000400000000000000" pitchFamily="2" charset="-78"/>
              </a:rPr>
              <a:t>مخازن</a:t>
            </a:r>
            <a:endParaRPr lang="en-US" dirty="0">
              <a:cs typeface="B Nazanin" panose="00000400000000000000" pitchFamily="2" charset="-78"/>
            </a:endParaRPr>
          </a:p>
          <a:p>
            <a:pPr marL="742950" lvl="1" indent="-285750" algn="r" rtl="1">
              <a:lnSpc>
                <a:spcPct val="150000"/>
              </a:lnSpc>
              <a:buFont typeface="Wingdings" panose="05000000000000000000" pitchFamily="2" charset="2"/>
              <a:buChar char="ü"/>
            </a:pPr>
            <a:r>
              <a:rPr lang="fa-IR" dirty="0">
                <a:cs typeface="B Nazanin" panose="00000400000000000000" pitchFamily="2" charset="-78"/>
              </a:rPr>
              <a:t>چالش‌های کنترل</a:t>
            </a:r>
            <a:endParaRPr lang="en-US" dirty="0">
              <a:cs typeface="B Nazanin" panose="00000400000000000000" pitchFamily="2" charset="-78"/>
            </a:endParaRPr>
          </a:p>
          <a:p>
            <a:pPr marL="742950" lvl="1" indent="-285750" algn="r" rtl="1">
              <a:lnSpc>
                <a:spcPct val="150000"/>
              </a:lnSpc>
              <a:buFont typeface="Wingdings" panose="05000000000000000000" pitchFamily="2" charset="2"/>
              <a:buChar char="ü"/>
            </a:pPr>
            <a:r>
              <a:rPr lang="fa-IR" dirty="0">
                <a:cs typeface="B Nazanin" panose="00000400000000000000" pitchFamily="2" charset="-78"/>
              </a:rPr>
              <a:t>راهبردهای حذف</a:t>
            </a:r>
            <a:endParaRPr lang="en-US" dirty="0">
              <a:cs typeface="B Nazanin" panose="00000400000000000000" pitchFamily="2" charset="-78"/>
            </a:endParaRPr>
          </a:p>
          <a:p>
            <a:pPr lvl="0" algn="r" rtl="1">
              <a:lnSpc>
                <a:spcPct val="150000"/>
              </a:lnSpc>
            </a:pPr>
            <a:r>
              <a:rPr lang="fa-IR" dirty="0">
                <a:cs typeface="B Nazanin" panose="00000400000000000000" pitchFamily="2" charset="-78"/>
              </a:rPr>
              <a:t>تأکید بر چارچوب </a:t>
            </a:r>
            <a:r>
              <a:rPr lang="en-US" dirty="0">
                <a:cs typeface="B Nazanin" panose="00000400000000000000" pitchFamily="2" charset="-78"/>
              </a:rPr>
              <a:t>One Health</a:t>
            </a:r>
          </a:p>
        </p:txBody>
      </p:sp>
      <p:sp>
        <p:nvSpPr>
          <p:cNvPr id="7" name="TextBox 6">
            <a:extLst>
              <a:ext uri="{FF2B5EF4-FFF2-40B4-BE49-F238E27FC236}">
                <a16:creationId xmlns:a16="http://schemas.microsoft.com/office/drawing/2014/main" id="{F050466D-7ADB-1196-A835-B06229F51A82}"/>
              </a:ext>
            </a:extLst>
          </p:cNvPr>
          <p:cNvSpPr txBox="1"/>
          <p:nvPr/>
        </p:nvSpPr>
        <p:spPr>
          <a:xfrm>
            <a:off x="2906584" y="507140"/>
            <a:ext cx="4880016" cy="523220"/>
          </a:xfrm>
          <a:prstGeom prst="rect">
            <a:avLst/>
          </a:prstGeom>
          <a:noFill/>
        </p:spPr>
        <p:txBody>
          <a:bodyPr wrap="square" rtlCol="0">
            <a:spAutoFit/>
          </a:bodyPr>
          <a:lstStyle/>
          <a:p>
            <a:pPr algn="ctr" rtl="1"/>
            <a:r>
              <a:rPr lang="en-US" sz="2800" b="1" dirty="0" err="1">
                <a:cs typeface="B Nazanin" panose="00000400000000000000" pitchFamily="2" charset="-78"/>
              </a:rPr>
              <a:t>روش</a:t>
            </a:r>
            <a:r>
              <a:rPr lang="en-US" sz="2800" b="1" dirty="0">
                <a:cs typeface="B Nazanin" panose="00000400000000000000" pitchFamily="2" charset="-78"/>
              </a:rPr>
              <a:t> </a:t>
            </a:r>
            <a:r>
              <a:rPr lang="en-US" sz="2800" b="1" dirty="0" err="1">
                <a:cs typeface="B Nazanin" panose="00000400000000000000" pitchFamily="2" charset="-78"/>
              </a:rPr>
              <a:t>مقاله</a:t>
            </a:r>
            <a:endParaRPr lang="en-US" sz="2800" b="1" dirty="0">
              <a:cs typeface="B Nazanin" panose="00000400000000000000" pitchFamily="2" charset="-78"/>
            </a:endParaRPr>
          </a:p>
        </p:txBody>
      </p:sp>
      <p:pic>
        <p:nvPicPr>
          <p:cNvPr id="3" name="Picture 2">
            <a:extLst>
              <a:ext uri="{FF2B5EF4-FFF2-40B4-BE49-F238E27FC236}">
                <a16:creationId xmlns:a16="http://schemas.microsoft.com/office/drawing/2014/main" id="{7DBC5B9D-4045-0F72-474F-4E92B860620D}"/>
              </a:ext>
            </a:extLst>
          </p:cNvPr>
          <p:cNvPicPr>
            <a:picLocks noChangeAspect="1"/>
          </p:cNvPicPr>
          <p:nvPr/>
        </p:nvPicPr>
        <p:blipFill>
          <a:blip r:embed="rId3"/>
          <a:stretch>
            <a:fillRect/>
          </a:stretch>
        </p:blipFill>
        <p:spPr>
          <a:xfrm>
            <a:off x="629973" y="1993641"/>
            <a:ext cx="5915720" cy="39438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Slide Number Placeholder 1">
            <a:extLst>
              <a:ext uri="{FF2B5EF4-FFF2-40B4-BE49-F238E27FC236}">
                <a16:creationId xmlns:a16="http://schemas.microsoft.com/office/drawing/2014/main" id="{6057A307-308B-7E77-902F-40BEC89B2D8F}"/>
              </a:ext>
            </a:extLst>
          </p:cNvPr>
          <p:cNvSpPr>
            <a:spLocks noGrp="1"/>
          </p:cNvSpPr>
          <p:nvPr>
            <p:ph type="sldNum" sz="quarter" idx="12"/>
          </p:nvPr>
        </p:nvSpPr>
        <p:spPr/>
        <p:txBody>
          <a:bodyPr/>
          <a:lstStyle/>
          <a:p>
            <a:fld id="{EE33C7F8-D8E1-4961-B70B-472B6A48943E}" type="slidenum">
              <a:rPr lang="fa-IR" smtClean="0"/>
              <a:pPr/>
              <a:t>8</a:t>
            </a:fld>
            <a:endParaRPr lang="fa-IR" dirty="0"/>
          </a:p>
        </p:txBody>
      </p:sp>
    </p:spTree>
    <p:extLst>
      <p:ext uri="{BB962C8B-B14F-4D97-AF65-F5344CB8AC3E}">
        <p14:creationId xmlns:p14="http://schemas.microsoft.com/office/powerpoint/2010/main" val="3666811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65000">
              <a:schemeClr val="bg1">
                <a:lumMod val="75000"/>
              </a:schemeClr>
            </a:gs>
            <a:gs pos="0">
              <a:srgbClr val="1B3863"/>
            </a:gs>
          </a:gsLst>
          <a:lin ang="8100000" scaled="1"/>
        </a:gradFill>
        <a:effectLst/>
      </p:bgPr>
    </p:bg>
    <p:spTree>
      <p:nvGrpSpPr>
        <p:cNvPr id="1" name=""/>
        <p:cNvGrpSpPr/>
        <p:nvPr/>
      </p:nvGrpSpPr>
      <p:grpSpPr>
        <a:xfrm>
          <a:off x="0" y="0"/>
          <a:ext cx="0" cy="0"/>
          <a:chOff x="0" y="0"/>
          <a:chExt cx="0" cy="0"/>
        </a:xfrm>
      </p:grpSpPr>
      <p:sp>
        <p:nvSpPr>
          <p:cNvPr id="28" name="Oval 27">
            <a:extLst>
              <a:ext uri="{FF2B5EF4-FFF2-40B4-BE49-F238E27FC236}">
                <a16:creationId xmlns:a16="http://schemas.microsoft.com/office/drawing/2014/main" id="{9B50EACE-4573-43FB-919B-33A5DA2400F8}"/>
              </a:ext>
            </a:extLst>
          </p:cNvPr>
          <p:cNvSpPr/>
          <p:nvPr/>
        </p:nvSpPr>
        <p:spPr>
          <a:xfrm>
            <a:off x="5616000" y="2949000"/>
            <a:ext cx="960000" cy="960000"/>
          </a:xfrm>
          <a:prstGeom prst="ellipse">
            <a:avLst/>
          </a:prstGeom>
          <a:solidFill>
            <a:schemeClr val="bg1">
              <a:lumMod val="95000"/>
            </a:schemeClr>
          </a:solidFill>
          <a:ln>
            <a:noFill/>
          </a:ln>
          <a:effectLst>
            <a:innerShdw blurRad="63500" dist="50800" dir="7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32" name="Oval 31">
            <a:extLst>
              <a:ext uri="{FF2B5EF4-FFF2-40B4-BE49-F238E27FC236}">
                <a16:creationId xmlns:a16="http://schemas.microsoft.com/office/drawing/2014/main" id="{E7983B85-3008-408E-92A8-A330EE711983}"/>
              </a:ext>
            </a:extLst>
          </p:cNvPr>
          <p:cNvSpPr/>
          <p:nvPr/>
        </p:nvSpPr>
        <p:spPr>
          <a:xfrm>
            <a:off x="5616000" y="2949000"/>
            <a:ext cx="960000" cy="960000"/>
          </a:xfrm>
          <a:prstGeom prst="ellipse">
            <a:avLst/>
          </a:prstGeom>
          <a:solidFill>
            <a:schemeClr val="bg1">
              <a:lumMod val="95000"/>
            </a:schemeClr>
          </a:solidFill>
          <a:ln>
            <a:noFill/>
          </a:ln>
          <a:effectLst>
            <a:innerShdw blurRad="63500" dist="50800" dir="7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33" name="Oval 32">
            <a:extLst>
              <a:ext uri="{FF2B5EF4-FFF2-40B4-BE49-F238E27FC236}">
                <a16:creationId xmlns:a16="http://schemas.microsoft.com/office/drawing/2014/main" id="{926F016F-4F07-4A8C-9A46-A2CDB5EE2E76}"/>
              </a:ext>
            </a:extLst>
          </p:cNvPr>
          <p:cNvSpPr/>
          <p:nvPr/>
        </p:nvSpPr>
        <p:spPr>
          <a:xfrm>
            <a:off x="5616000" y="2949000"/>
            <a:ext cx="960000" cy="960000"/>
          </a:xfrm>
          <a:prstGeom prst="ellipse">
            <a:avLst/>
          </a:prstGeom>
          <a:solidFill>
            <a:schemeClr val="bg1">
              <a:lumMod val="95000"/>
            </a:schemeClr>
          </a:solidFill>
          <a:ln>
            <a:noFill/>
          </a:ln>
          <a:effectLst>
            <a:innerShdw blurRad="63500" dist="50800" dir="7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34" name="Oval 33">
            <a:extLst>
              <a:ext uri="{FF2B5EF4-FFF2-40B4-BE49-F238E27FC236}">
                <a16:creationId xmlns:a16="http://schemas.microsoft.com/office/drawing/2014/main" id="{AC917AB7-DEEB-4A16-8400-0CF2FCE91521}"/>
              </a:ext>
            </a:extLst>
          </p:cNvPr>
          <p:cNvSpPr/>
          <p:nvPr/>
        </p:nvSpPr>
        <p:spPr>
          <a:xfrm>
            <a:off x="5616000" y="2949000"/>
            <a:ext cx="960000" cy="960000"/>
          </a:xfrm>
          <a:prstGeom prst="ellipse">
            <a:avLst/>
          </a:prstGeom>
          <a:solidFill>
            <a:schemeClr val="bg1">
              <a:lumMod val="95000"/>
            </a:schemeClr>
          </a:solidFill>
          <a:ln>
            <a:noFill/>
          </a:ln>
          <a:effectLst>
            <a:innerShdw blurRad="63500" dist="50800" dir="7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36" name="Oval 35">
            <a:extLst>
              <a:ext uri="{FF2B5EF4-FFF2-40B4-BE49-F238E27FC236}">
                <a16:creationId xmlns:a16="http://schemas.microsoft.com/office/drawing/2014/main" id="{C664F66A-A4A9-464F-BBC8-5A269D15A207}"/>
              </a:ext>
            </a:extLst>
          </p:cNvPr>
          <p:cNvSpPr/>
          <p:nvPr/>
        </p:nvSpPr>
        <p:spPr>
          <a:xfrm>
            <a:off x="5616000" y="2949000"/>
            <a:ext cx="960000" cy="960000"/>
          </a:xfrm>
          <a:prstGeom prst="ellipse">
            <a:avLst/>
          </a:prstGeom>
          <a:solidFill>
            <a:schemeClr val="bg1">
              <a:lumMod val="95000"/>
            </a:schemeClr>
          </a:solidFill>
          <a:ln>
            <a:noFill/>
          </a:ln>
          <a:effectLst>
            <a:innerShdw blurRad="63500" dist="50800" dir="7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37" name="Oval 36">
            <a:extLst>
              <a:ext uri="{FF2B5EF4-FFF2-40B4-BE49-F238E27FC236}">
                <a16:creationId xmlns:a16="http://schemas.microsoft.com/office/drawing/2014/main" id="{3C679E8C-B2A9-4E12-9E26-08FA82D0706D}"/>
              </a:ext>
            </a:extLst>
          </p:cNvPr>
          <p:cNvSpPr/>
          <p:nvPr/>
        </p:nvSpPr>
        <p:spPr>
          <a:xfrm>
            <a:off x="5616000" y="2949000"/>
            <a:ext cx="960000" cy="960000"/>
          </a:xfrm>
          <a:prstGeom prst="ellipse">
            <a:avLst/>
          </a:prstGeom>
          <a:solidFill>
            <a:schemeClr val="bg1">
              <a:lumMod val="95000"/>
            </a:schemeClr>
          </a:solidFill>
          <a:ln>
            <a:noFill/>
          </a:ln>
          <a:effectLst>
            <a:innerShdw blurRad="63500" dist="50800" dir="7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46" name="Oval 45">
            <a:extLst>
              <a:ext uri="{FF2B5EF4-FFF2-40B4-BE49-F238E27FC236}">
                <a16:creationId xmlns:a16="http://schemas.microsoft.com/office/drawing/2014/main" id="{0B1C990C-4D30-41C4-9AE2-9C378463ECD9}"/>
              </a:ext>
            </a:extLst>
          </p:cNvPr>
          <p:cNvSpPr/>
          <p:nvPr/>
        </p:nvSpPr>
        <p:spPr>
          <a:xfrm>
            <a:off x="5616000" y="2949000"/>
            <a:ext cx="960000" cy="960000"/>
          </a:xfrm>
          <a:prstGeom prst="ellipse">
            <a:avLst/>
          </a:prstGeom>
          <a:solidFill>
            <a:schemeClr val="bg1">
              <a:lumMod val="95000"/>
            </a:schemeClr>
          </a:solidFill>
          <a:ln>
            <a:noFill/>
          </a:ln>
          <a:effectLst>
            <a:innerShdw blurRad="63500" dist="50800" dir="7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49" name="Oval 48">
            <a:extLst>
              <a:ext uri="{FF2B5EF4-FFF2-40B4-BE49-F238E27FC236}">
                <a16:creationId xmlns:a16="http://schemas.microsoft.com/office/drawing/2014/main" id="{B4C29704-449F-4CB7-A66C-47F8FBF0F88A}"/>
              </a:ext>
            </a:extLst>
          </p:cNvPr>
          <p:cNvSpPr/>
          <p:nvPr/>
        </p:nvSpPr>
        <p:spPr>
          <a:xfrm>
            <a:off x="5616000" y="2949000"/>
            <a:ext cx="960000" cy="960000"/>
          </a:xfrm>
          <a:prstGeom prst="ellipse">
            <a:avLst/>
          </a:prstGeom>
          <a:solidFill>
            <a:schemeClr val="bg1">
              <a:lumMod val="95000"/>
            </a:schemeClr>
          </a:solidFill>
          <a:ln>
            <a:noFill/>
          </a:ln>
          <a:effectLst>
            <a:innerShdw blurRad="63500" dist="50800" dir="7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31" name="Freeform: Shape 30">
            <a:extLst>
              <a:ext uri="{FF2B5EF4-FFF2-40B4-BE49-F238E27FC236}">
                <a16:creationId xmlns:a16="http://schemas.microsoft.com/office/drawing/2014/main" id="{DCC8D310-0304-4CE8-9C32-2526552408CE}"/>
              </a:ext>
            </a:extLst>
          </p:cNvPr>
          <p:cNvSpPr/>
          <p:nvPr/>
        </p:nvSpPr>
        <p:spPr>
          <a:xfrm>
            <a:off x="3135086" y="1660996"/>
            <a:ext cx="5921829" cy="3536008"/>
          </a:xfrm>
          <a:custGeom>
            <a:avLst/>
            <a:gdLst>
              <a:gd name="connsiteX0" fmla="*/ 1345840 w 3273986"/>
              <a:gd name="connsiteY0" fmla="*/ 0 h 1954942"/>
              <a:gd name="connsiteX1" fmla="*/ 1937865 w 3273986"/>
              <a:gd name="connsiteY1" fmla="*/ 314777 h 1954942"/>
              <a:gd name="connsiteX2" fmla="*/ 1942946 w 3273986"/>
              <a:gd name="connsiteY2" fmla="*/ 324137 h 1954942"/>
              <a:gd name="connsiteX3" fmla="*/ 2059797 w 3273986"/>
              <a:gd name="connsiteY3" fmla="*/ 313827 h 1954942"/>
              <a:gd name="connsiteX4" fmla="*/ 2759249 w 3273986"/>
              <a:gd name="connsiteY4" fmla="*/ 883897 h 1954942"/>
              <a:gd name="connsiteX5" fmla="*/ 2772296 w 3273986"/>
              <a:gd name="connsiteY5" fmla="*/ 1013323 h 1954942"/>
              <a:gd name="connsiteX6" fmla="*/ 2835870 w 3273986"/>
              <a:gd name="connsiteY6" fmla="*/ 1013323 h 1954942"/>
              <a:gd name="connsiteX7" fmla="*/ 3273986 w 3273986"/>
              <a:gd name="connsiteY7" fmla="*/ 1451439 h 1954942"/>
              <a:gd name="connsiteX8" fmla="*/ 3273986 w 3273986"/>
              <a:gd name="connsiteY8" fmla="*/ 1516826 h 1954942"/>
              <a:gd name="connsiteX9" fmla="*/ 2835870 w 3273986"/>
              <a:gd name="connsiteY9" fmla="*/ 1954942 h 1954942"/>
              <a:gd name="connsiteX10" fmla="*/ 642330 w 3273986"/>
              <a:gd name="connsiteY10" fmla="*/ 1954942 h 1954942"/>
              <a:gd name="connsiteX11" fmla="*/ 604194 w 3273986"/>
              <a:gd name="connsiteY11" fmla="*/ 1951098 h 1954942"/>
              <a:gd name="connsiteX12" fmla="*/ 566058 w 3273986"/>
              <a:gd name="connsiteY12" fmla="*/ 1954942 h 1954942"/>
              <a:gd name="connsiteX13" fmla="*/ 0 w 3273986"/>
              <a:gd name="connsiteY13" fmla="*/ 1388884 h 1954942"/>
              <a:gd name="connsiteX14" fmla="*/ 566058 w 3273986"/>
              <a:gd name="connsiteY14" fmla="*/ 822826 h 1954942"/>
              <a:gd name="connsiteX15" fmla="*/ 643646 w 3273986"/>
              <a:gd name="connsiteY15" fmla="*/ 830648 h 1954942"/>
              <a:gd name="connsiteX16" fmla="*/ 631883 w 3273986"/>
              <a:gd name="connsiteY16" fmla="*/ 713957 h 1954942"/>
              <a:gd name="connsiteX17" fmla="*/ 1345840 w 3273986"/>
              <a:gd name="connsiteY17" fmla="*/ 0 h 195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73986" h="1954942">
                <a:moveTo>
                  <a:pt x="1345840" y="0"/>
                </a:moveTo>
                <a:cubicBezTo>
                  <a:pt x="1592283" y="0"/>
                  <a:pt x="1809562" y="124863"/>
                  <a:pt x="1937865" y="314777"/>
                </a:cubicBezTo>
                <a:lnTo>
                  <a:pt x="1942946" y="324137"/>
                </a:lnTo>
                <a:lnTo>
                  <a:pt x="2059797" y="313827"/>
                </a:lnTo>
                <a:cubicBezTo>
                  <a:pt x="2404817" y="313827"/>
                  <a:pt x="2692675" y="558558"/>
                  <a:pt x="2759249" y="883897"/>
                </a:cubicBezTo>
                <a:lnTo>
                  <a:pt x="2772296" y="1013323"/>
                </a:lnTo>
                <a:lnTo>
                  <a:pt x="2835870" y="1013323"/>
                </a:lnTo>
                <a:cubicBezTo>
                  <a:pt x="3077835" y="1013323"/>
                  <a:pt x="3273986" y="1209474"/>
                  <a:pt x="3273986" y="1451439"/>
                </a:cubicBezTo>
                <a:lnTo>
                  <a:pt x="3273986" y="1516826"/>
                </a:lnTo>
                <a:cubicBezTo>
                  <a:pt x="3273986" y="1758791"/>
                  <a:pt x="3077835" y="1954942"/>
                  <a:pt x="2835870" y="1954942"/>
                </a:cubicBezTo>
                <a:lnTo>
                  <a:pt x="642330" y="1954942"/>
                </a:lnTo>
                <a:lnTo>
                  <a:pt x="604194" y="1951098"/>
                </a:lnTo>
                <a:lnTo>
                  <a:pt x="566058" y="1954942"/>
                </a:lnTo>
                <a:cubicBezTo>
                  <a:pt x="253433" y="1954942"/>
                  <a:pt x="0" y="1701509"/>
                  <a:pt x="0" y="1388884"/>
                </a:cubicBezTo>
                <a:cubicBezTo>
                  <a:pt x="0" y="1076259"/>
                  <a:pt x="253433" y="822826"/>
                  <a:pt x="566058" y="822826"/>
                </a:cubicBezTo>
                <a:lnTo>
                  <a:pt x="643646" y="830648"/>
                </a:lnTo>
                <a:lnTo>
                  <a:pt x="631883" y="713957"/>
                </a:lnTo>
                <a:cubicBezTo>
                  <a:pt x="631883" y="319649"/>
                  <a:pt x="951532" y="0"/>
                  <a:pt x="1345840" y="0"/>
                </a:cubicBezTo>
                <a:close/>
              </a:path>
            </a:pathLst>
          </a:custGeom>
          <a:gradFill>
            <a:gsLst>
              <a:gs pos="76000">
                <a:schemeClr val="bg1">
                  <a:lumMod val="65000"/>
                </a:schemeClr>
              </a:gs>
              <a:gs pos="0">
                <a:schemeClr val="accent3">
                  <a:lumMod val="20000"/>
                  <a:lumOff val="80000"/>
                </a:schemeClr>
              </a:gs>
            </a:gsLst>
            <a:lin ang="8100000" scaled="1"/>
          </a:gradFill>
          <a:ln>
            <a:noFill/>
          </a:ln>
          <a:effectLst>
            <a:innerShdw blurRad="63500" dist="50800" dir="13500000">
              <a:schemeClr val="bg1">
                <a:alpha val="78000"/>
              </a:schemeClr>
            </a:innerShdw>
          </a:effectLst>
          <a:scene3d>
            <a:camera prst="orthographicFront"/>
            <a:lightRig rig="threePt" dir="t"/>
          </a:scene3d>
          <a:sp3d prstMaterial="softEdge">
            <a:bevelT w="152400" h="50800" prst="softRound"/>
            <a:bevelB w="247650" h="0" prst="softRound"/>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grpSp>
        <p:nvGrpSpPr>
          <p:cNvPr id="26" name="Google Shape;9750;p71">
            <a:extLst>
              <a:ext uri="{FF2B5EF4-FFF2-40B4-BE49-F238E27FC236}">
                <a16:creationId xmlns:a16="http://schemas.microsoft.com/office/drawing/2014/main" id="{44D7B3BD-B698-4C33-94C7-7354FA8DA924}"/>
              </a:ext>
            </a:extLst>
          </p:cNvPr>
          <p:cNvGrpSpPr/>
          <p:nvPr/>
        </p:nvGrpSpPr>
        <p:grpSpPr>
          <a:xfrm>
            <a:off x="5312228" y="2914692"/>
            <a:ext cx="1567544" cy="1551131"/>
            <a:chOff x="1049375" y="2318350"/>
            <a:chExt cx="298525" cy="295400"/>
          </a:xfrm>
          <a:solidFill>
            <a:srgbClr val="121429"/>
          </a:solidFill>
        </p:grpSpPr>
        <p:sp>
          <p:nvSpPr>
            <p:cNvPr id="27" name="Google Shape;9751;p71">
              <a:extLst>
                <a:ext uri="{FF2B5EF4-FFF2-40B4-BE49-F238E27FC236}">
                  <a16:creationId xmlns:a16="http://schemas.microsoft.com/office/drawing/2014/main" id="{1B6AD7C8-8973-447A-88A9-5464006D41D1}"/>
                </a:ext>
              </a:extLst>
            </p:cNvPr>
            <p:cNvSpPr/>
            <p:nvPr/>
          </p:nvSpPr>
          <p:spPr>
            <a:xfrm>
              <a:off x="1101350" y="2492325"/>
              <a:ext cx="70125" cy="50525"/>
            </a:xfrm>
            <a:custGeom>
              <a:avLst/>
              <a:gdLst/>
              <a:ahLst/>
              <a:cxnLst/>
              <a:rect l="l" t="t" r="r" b="b"/>
              <a:pathLst>
                <a:path w="2805" h="2021" extrusionOk="0">
                  <a:moveTo>
                    <a:pt x="2473" y="0"/>
                  </a:moveTo>
                  <a:cubicBezTo>
                    <a:pt x="2377" y="0"/>
                    <a:pt x="2273" y="32"/>
                    <a:pt x="2206" y="99"/>
                  </a:cubicBezTo>
                  <a:lnTo>
                    <a:pt x="1072" y="1233"/>
                  </a:lnTo>
                  <a:lnTo>
                    <a:pt x="599" y="761"/>
                  </a:lnTo>
                  <a:cubicBezTo>
                    <a:pt x="536" y="713"/>
                    <a:pt x="449" y="690"/>
                    <a:pt x="363" y="690"/>
                  </a:cubicBezTo>
                  <a:cubicBezTo>
                    <a:pt x="276" y="690"/>
                    <a:pt x="189" y="713"/>
                    <a:pt x="126" y="761"/>
                  </a:cubicBezTo>
                  <a:cubicBezTo>
                    <a:pt x="0" y="887"/>
                    <a:pt x="0" y="1139"/>
                    <a:pt x="126" y="1233"/>
                  </a:cubicBezTo>
                  <a:lnTo>
                    <a:pt x="820" y="1958"/>
                  </a:lnTo>
                  <a:cubicBezTo>
                    <a:pt x="914" y="2021"/>
                    <a:pt x="977" y="2021"/>
                    <a:pt x="1072" y="2021"/>
                  </a:cubicBezTo>
                  <a:cubicBezTo>
                    <a:pt x="1135" y="2021"/>
                    <a:pt x="1261" y="1989"/>
                    <a:pt x="1292" y="1926"/>
                  </a:cubicBezTo>
                  <a:lnTo>
                    <a:pt x="2678" y="540"/>
                  </a:lnTo>
                  <a:cubicBezTo>
                    <a:pt x="2804" y="414"/>
                    <a:pt x="2804" y="162"/>
                    <a:pt x="2678" y="68"/>
                  </a:cubicBezTo>
                  <a:cubicBezTo>
                    <a:pt x="2634" y="24"/>
                    <a:pt x="2557" y="0"/>
                    <a:pt x="2473" y="0"/>
                  </a:cubicBezTo>
                  <a:close/>
                </a:path>
              </a:pathLst>
            </a:custGeom>
            <a:grpFill/>
            <a:ln>
              <a:noFill/>
            </a:ln>
          </p:spPr>
          <p:txBody>
            <a:bodyPr spcFirstLastPara="1" wrap="square" lIns="121900" tIns="121900" rIns="121900" bIns="121900" anchor="ctr" anchorCtr="0">
              <a:noAutofit/>
            </a:bodyPr>
            <a:lstStyle/>
            <a:p>
              <a:endParaRPr sz="2400" dirty="0">
                <a:solidFill>
                  <a:srgbClr val="AC8A46"/>
                </a:solidFill>
              </a:endParaRPr>
            </a:p>
          </p:txBody>
        </p:sp>
        <p:sp>
          <p:nvSpPr>
            <p:cNvPr id="29" name="Google Shape;9752;p71">
              <a:extLst>
                <a:ext uri="{FF2B5EF4-FFF2-40B4-BE49-F238E27FC236}">
                  <a16:creationId xmlns:a16="http://schemas.microsoft.com/office/drawing/2014/main" id="{B8EB81A4-F185-4955-A667-512418341851}"/>
                </a:ext>
              </a:extLst>
            </p:cNvPr>
            <p:cNvSpPr/>
            <p:nvPr/>
          </p:nvSpPr>
          <p:spPr>
            <a:xfrm>
              <a:off x="1101350" y="2440525"/>
              <a:ext cx="70125" cy="51150"/>
            </a:xfrm>
            <a:custGeom>
              <a:avLst/>
              <a:gdLst/>
              <a:ahLst/>
              <a:cxnLst/>
              <a:rect l="l" t="t" r="r" b="b"/>
              <a:pathLst>
                <a:path w="2805" h="2046" extrusionOk="0">
                  <a:moveTo>
                    <a:pt x="2469" y="1"/>
                  </a:moveTo>
                  <a:cubicBezTo>
                    <a:pt x="2374" y="1"/>
                    <a:pt x="2272" y="40"/>
                    <a:pt x="2206" y="123"/>
                  </a:cubicBezTo>
                  <a:lnTo>
                    <a:pt x="1072" y="1257"/>
                  </a:lnTo>
                  <a:lnTo>
                    <a:pt x="599" y="785"/>
                  </a:lnTo>
                  <a:cubicBezTo>
                    <a:pt x="536" y="738"/>
                    <a:pt x="449" y="714"/>
                    <a:pt x="363" y="714"/>
                  </a:cubicBezTo>
                  <a:cubicBezTo>
                    <a:pt x="276" y="714"/>
                    <a:pt x="189" y="738"/>
                    <a:pt x="126" y="785"/>
                  </a:cubicBezTo>
                  <a:cubicBezTo>
                    <a:pt x="0" y="911"/>
                    <a:pt x="0" y="1163"/>
                    <a:pt x="126" y="1257"/>
                  </a:cubicBezTo>
                  <a:lnTo>
                    <a:pt x="820" y="1982"/>
                  </a:lnTo>
                  <a:cubicBezTo>
                    <a:pt x="914" y="2045"/>
                    <a:pt x="977" y="2045"/>
                    <a:pt x="1072" y="2045"/>
                  </a:cubicBezTo>
                  <a:cubicBezTo>
                    <a:pt x="1135" y="2045"/>
                    <a:pt x="1261" y="2014"/>
                    <a:pt x="1292" y="1951"/>
                  </a:cubicBezTo>
                  <a:lnTo>
                    <a:pt x="2678" y="564"/>
                  </a:lnTo>
                  <a:cubicBezTo>
                    <a:pt x="2804" y="438"/>
                    <a:pt x="2804" y="186"/>
                    <a:pt x="2678" y="92"/>
                  </a:cubicBezTo>
                  <a:cubicBezTo>
                    <a:pt x="2634" y="32"/>
                    <a:pt x="2554" y="1"/>
                    <a:pt x="2469" y="1"/>
                  </a:cubicBezTo>
                  <a:close/>
                </a:path>
              </a:pathLst>
            </a:custGeom>
            <a:grpFill/>
            <a:ln>
              <a:noFill/>
            </a:ln>
          </p:spPr>
          <p:txBody>
            <a:bodyPr spcFirstLastPara="1" wrap="square" lIns="121900" tIns="121900" rIns="121900" bIns="121900" anchor="ctr" anchorCtr="0">
              <a:noAutofit/>
            </a:bodyPr>
            <a:lstStyle/>
            <a:p>
              <a:endParaRPr sz="2400" dirty="0">
                <a:solidFill>
                  <a:srgbClr val="AC8A46"/>
                </a:solidFill>
              </a:endParaRPr>
            </a:p>
          </p:txBody>
        </p:sp>
        <p:sp>
          <p:nvSpPr>
            <p:cNvPr id="30" name="Google Shape;9753;p71">
              <a:extLst>
                <a:ext uri="{FF2B5EF4-FFF2-40B4-BE49-F238E27FC236}">
                  <a16:creationId xmlns:a16="http://schemas.microsoft.com/office/drawing/2014/main" id="{2A3D0A13-AD33-4517-9C2A-E3860A15D9B9}"/>
                </a:ext>
              </a:extLst>
            </p:cNvPr>
            <p:cNvSpPr/>
            <p:nvPr/>
          </p:nvSpPr>
          <p:spPr>
            <a:xfrm>
              <a:off x="1101350" y="2388550"/>
              <a:ext cx="70125" cy="51125"/>
            </a:xfrm>
            <a:custGeom>
              <a:avLst/>
              <a:gdLst/>
              <a:ahLst/>
              <a:cxnLst/>
              <a:rect l="l" t="t" r="r" b="b"/>
              <a:pathLst>
                <a:path w="2805" h="2045" extrusionOk="0">
                  <a:moveTo>
                    <a:pt x="2469" y="1"/>
                  </a:moveTo>
                  <a:cubicBezTo>
                    <a:pt x="2374" y="1"/>
                    <a:pt x="2272" y="40"/>
                    <a:pt x="2206" y="123"/>
                  </a:cubicBezTo>
                  <a:lnTo>
                    <a:pt x="1072" y="1257"/>
                  </a:lnTo>
                  <a:lnTo>
                    <a:pt x="599" y="785"/>
                  </a:lnTo>
                  <a:cubicBezTo>
                    <a:pt x="536" y="722"/>
                    <a:pt x="449" y="690"/>
                    <a:pt x="363" y="690"/>
                  </a:cubicBezTo>
                  <a:cubicBezTo>
                    <a:pt x="276" y="690"/>
                    <a:pt x="189" y="722"/>
                    <a:pt x="126" y="785"/>
                  </a:cubicBezTo>
                  <a:cubicBezTo>
                    <a:pt x="0" y="911"/>
                    <a:pt x="0" y="1131"/>
                    <a:pt x="126" y="1257"/>
                  </a:cubicBezTo>
                  <a:lnTo>
                    <a:pt x="820" y="1982"/>
                  </a:lnTo>
                  <a:cubicBezTo>
                    <a:pt x="914" y="2045"/>
                    <a:pt x="977" y="2045"/>
                    <a:pt x="1072" y="2045"/>
                  </a:cubicBezTo>
                  <a:cubicBezTo>
                    <a:pt x="1135" y="2045"/>
                    <a:pt x="1261" y="2013"/>
                    <a:pt x="1292" y="1919"/>
                  </a:cubicBezTo>
                  <a:lnTo>
                    <a:pt x="2678" y="532"/>
                  </a:lnTo>
                  <a:cubicBezTo>
                    <a:pt x="2804" y="438"/>
                    <a:pt x="2804" y="186"/>
                    <a:pt x="2678" y="91"/>
                  </a:cubicBezTo>
                  <a:cubicBezTo>
                    <a:pt x="2634" y="32"/>
                    <a:pt x="2554" y="1"/>
                    <a:pt x="2469" y="1"/>
                  </a:cubicBezTo>
                  <a:close/>
                </a:path>
              </a:pathLst>
            </a:custGeom>
            <a:grpFill/>
            <a:ln>
              <a:noFill/>
            </a:ln>
          </p:spPr>
          <p:txBody>
            <a:bodyPr spcFirstLastPara="1" wrap="square" lIns="121900" tIns="121900" rIns="121900" bIns="121900" anchor="ctr" anchorCtr="0">
              <a:noAutofit/>
            </a:bodyPr>
            <a:lstStyle/>
            <a:p>
              <a:endParaRPr sz="2400" dirty="0">
                <a:solidFill>
                  <a:srgbClr val="AC8A46"/>
                </a:solidFill>
              </a:endParaRPr>
            </a:p>
          </p:txBody>
        </p:sp>
        <p:sp>
          <p:nvSpPr>
            <p:cNvPr id="35" name="Google Shape;9754;p71">
              <a:extLst>
                <a:ext uri="{FF2B5EF4-FFF2-40B4-BE49-F238E27FC236}">
                  <a16:creationId xmlns:a16="http://schemas.microsoft.com/office/drawing/2014/main" id="{AAEC3BFD-6035-4889-8D1D-FD74B6D859B8}"/>
                </a:ext>
              </a:extLst>
            </p:cNvPr>
            <p:cNvSpPr/>
            <p:nvPr/>
          </p:nvSpPr>
          <p:spPr>
            <a:xfrm>
              <a:off x="1049375" y="2318350"/>
              <a:ext cx="298525" cy="295400"/>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grpFill/>
            <a:ln>
              <a:noFill/>
            </a:ln>
          </p:spPr>
          <p:txBody>
            <a:bodyPr spcFirstLastPara="1" wrap="square" lIns="121900" tIns="121900" rIns="121900" bIns="121900" anchor="ctr" anchorCtr="0">
              <a:noAutofit/>
            </a:bodyPr>
            <a:lstStyle/>
            <a:p>
              <a:endParaRPr sz="2400" dirty="0">
                <a:solidFill>
                  <a:srgbClr val="AC8A46"/>
                </a:solidFill>
              </a:endParaRPr>
            </a:p>
          </p:txBody>
        </p:sp>
      </p:grpSp>
      <p:sp>
        <p:nvSpPr>
          <p:cNvPr id="40" name="Oval 39">
            <a:extLst>
              <a:ext uri="{FF2B5EF4-FFF2-40B4-BE49-F238E27FC236}">
                <a16:creationId xmlns:a16="http://schemas.microsoft.com/office/drawing/2014/main" id="{C76DC289-D71F-450D-B932-2A11DF5C222D}"/>
              </a:ext>
            </a:extLst>
          </p:cNvPr>
          <p:cNvSpPr/>
          <p:nvPr/>
        </p:nvSpPr>
        <p:spPr>
          <a:xfrm>
            <a:off x="10344872" y="-686203"/>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41" name="Oval 40">
            <a:extLst>
              <a:ext uri="{FF2B5EF4-FFF2-40B4-BE49-F238E27FC236}">
                <a16:creationId xmlns:a16="http://schemas.microsoft.com/office/drawing/2014/main" id="{8A60760F-EFA1-4EA4-8E7F-F7E4FB39FCD2}"/>
              </a:ext>
            </a:extLst>
          </p:cNvPr>
          <p:cNvSpPr/>
          <p:nvPr/>
        </p:nvSpPr>
        <p:spPr>
          <a:xfrm>
            <a:off x="10940805" y="673419"/>
            <a:ext cx="1177984" cy="117798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43" name="Oval 42">
            <a:extLst>
              <a:ext uri="{FF2B5EF4-FFF2-40B4-BE49-F238E27FC236}">
                <a16:creationId xmlns:a16="http://schemas.microsoft.com/office/drawing/2014/main" id="{F7357D03-84FE-4C2F-BD92-4B485B3F55F6}"/>
              </a:ext>
            </a:extLst>
          </p:cNvPr>
          <p:cNvSpPr/>
          <p:nvPr/>
        </p:nvSpPr>
        <p:spPr>
          <a:xfrm>
            <a:off x="9340639" y="-311027"/>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44" name="Oval 43">
            <a:extLst>
              <a:ext uri="{FF2B5EF4-FFF2-40B4-BE49-F238E27FC236}">
                <a16:creationId xmlns:a16="http://schemas.microsoft.com/office/drawing/2014/main" id="{EFA88BC1-3E50-4E59-9830-E50982BA611A}"/>
              </a:ext>
            </a:extLst>
          </p:cNvPr>
          <p:cNvSpPr/>
          <p:nvPr/>
        </p:nvSpPr>
        <p:spPr>
          <a:xfrm>
            <a:off x="10061148" y="1137140"/>
            <a:ext cx="881373" cy="881373"/>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48" name="Oval 47">
            <a:extLst>
              <a:ext uri="{FF2B5EF4-FFF2-40B4-BE49-F238E27FC236}">
                <a16:creationId xmlns:a16="http://schemas.microsoft.com/office/drawing/2014/main" id="{9D8BD6BD-99C9-4F0F-AFC5-D0833C2412EB}"/>
              </a:ext>
            </a:extLst>
          </p:cNvPr>
          <p:cNvSpPr/>
          <p:nvPr/>
        </p:nvSpPr>
        <p:spPr>
          <a:xfrm>
            <a:off x="-299677" y="5197005"/>
            <a:ext cx="743744" cy="743744"/>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50" name="Oval 49">
            <a:extLst>
              <a:ext uri="{FF2B5EF4-FFF2-40B4-BE49-F238E27FC236}">
                <a16:creationId xmlns:a16="http://schemas.microsoft.com/office/drawing/2014/main" id="{596A9A04-6639-48E1-87F1-294DDC087E4A}"/>
              </a:ext>
            </a:extLst>
          </p:cNvPr>
          <p:cNvSpPr/>
          <p:nvPr/>
        </p:nvSpPr>
        <p:spPr>
          <a:xfrm rot="14807776">
            <a:off x="-415664" y="5823635"/>
            <a:ext cx="1584000" cy="1584000"/>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51" name="Oval 50">
            <a:extLst>
              <a:ext uri="{FF2B5EF4-FFF2-40B4-BE49-F238E27FC236}">
                <a16:creationId xmlns:a16="http://schemas.microsoft.com/office/drawing/2014/main" id="{1E35940B-9031-4713-8A85-8F94A7479BD8}"/>
              </a:ext>
            </a:extLst>
          </p:cNvPr>
          <p:cNvSpPr/>
          <p:nvPr/>
        </p:nvSpPr>
        <p:spPr>
          <a:xfrm rot="14807776">
            <a:off x="906950" y="5987034"/>
            <a:ext cx="910013" cy="910013"/>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53" name="Oval 52">
            <a:extLst>
              <a:ext uri="{FF2B5EF4-FFF2-40B4-BE49-F238E27FC236}">
                <a16:creationId xmlns:a16="http://schemas.microsoft.com/office/drawing/2014/main" id="{43129B9E-D603-442A-A974-651565A0F985}"/>
              </a:ext>
            </a:extLst>
          </p:cNvPr>
          <p:cNvSpPr/>
          <p:nvPr/>
        </p:nvSpPr>
        <p:spPr>
          <a:xfrm>
            <a:off x="9523801" y="1262411"/>
            <a:ext cx="478760" cy="47876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pic>
        <p:nvPicPr>
          <p:cNvPr id="39" name="Picture 38">
            <a:extLst>
              <a:ext uri="{FF2B5EF4-FFF2-40B4-BE49-F238E27FC236}">
                <a16:creationId xmlns:a16="http://schemas.microsoft.com/office/drawing/2014/main" id="{5C9B00EE-17AE-4CD5-89CD-0E7495AD563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25260" y1="36406" x2="28438" y2="39583"/>
                        <a14:foregroundMark x1="26927" y1="33229" x2="20704" y2="39069"/>
                        <a14:foregroundMark x1="20156" y1="39583" x2="26929" y2="43941"/>
                        <a14:foregroundMark x1="28448" y1="44098" x2="30000" y2="34010"/>
                        <a14:foregroundMark x1="30000" y1="34010" x2="28375" y2="30759"/>
                        <a14:foregroundMark x1="33317" y1="41264" x2="33698" y2="42448"/>
                        <a14:foregroundMark x1="30729" y1="33229" x2="32907" y2="39993"/>
                        <a14:foregroundMark x1="66094" y1="78542" x2="20259" y2="78542"/>
                        <a14:foregroundMark x1="34167" y1="42604" x2="33333" y2="42083"/>
                        <a14:backgroundMark x1="15729" y1="79583" x2="16979" y2="79167"/>
                        <a14:backgroundMark x1="14635" y1="76615" x2="18698" y2="80208"/>
                        <a14:backgroundMark x1="18698" y1="76198" x2="19115" y2="80000"/>
                        <a14:backgroundMark x1="15937" y1="78542" x2="13802" y2="79167"/>
                        <a14:backgroundMark x1="80052" y1="76823" x2="82604" y2="76198"/>
                        <a14:backgroundMark x1="84271" y1="78542" x2="73698" y2="78073"/>
                        <a14:backgroundMark x1="73698" y1="78073" x2="73698" y2="78073"/>
                        <a14:backgroundMark x1="66094" y1="78542" x2="75990" y2="79115"/>
                        <a14:backgroundMark x1="75990" y1="79115" x2="85521" y2="78750"/>
                        <a14:backgroundMark x1="85521" y1="78750" x2="85781" y2="78958"/>
                        <a14:backgroundMark x1="27344" y1="45104" x2="33281" y2="43177"/>
                        <a14:backgroundMark x1="58229" y1="33229" x2="58906" y2="34271"/>
                        <a14:backgroundMark x1="45781" y1="28385" x2="46406" y2="25833"/>
                        <a14:backgroundMark x1="40677" y1="31094" x2="38594" y2="33646"/>
                        <a14:backgroundMark x1="39427" y1="37656" x2="40052" y2="37865"/>
                        <a14:backgroundMark x1="27552" y1="29844" x2="28646" y2="30469"/>
                        <a14:backgroundMark x1="18906" y1="38281" x2="20156" y2="39792"/>
                        <a14:backgroundMark x1="28177" y1="30052" x2="28646" y2="30677"/>
                        <a14:backgroundMark x1="28490" y1="30573" x2="28594" y2="30677"/>
                        <a14:backgroundMark x1="27865" y1="44427" x2="27448" y2="44635"/>
                        <a14:backgroundMark x1="33177" y1="39896" x2="33646" y2="41146"/>
                        <a14:backgroundMark x1="27969" y1="30677" x2="28594" y2="30365"/>
                        <a14:backgroundMark x1="27344" y1="30260" x2="28594" y2="30260"/>
                        <a14:backgroundMark x1="25000" y1="28958" x2="29010" y2="30052"/>
                        <a14:backgroundMark x1="26354" y1="29479" x2="28594" y2="29688"/>
                        <a14:backgroundMark x1="27344" y1="29375" x2="28490" y2="30677"/>
                        <a14:backgroundMark x1="27344" y1="29583" x2="28802" y2="30781"/>
                        <a14:backgroundMark x1="53594" y1="28333" x2="54531" y2="27917"/>
                        <a14:backgroundMark x1="27969" y1="30573" x2="28385" y2="30677"/>
                        <a14:backgroundMark x1="28385" y1="30052" x2="28698" y2="30573"/>
                        <a14:backgroundMark x1="19115" y1="77813" x2="19427" y2="78854"/>
                      </a14:backgroundRemoval>
                    </a14:imgEffect>
                  </a14:imgLayer>
                </a14:imgProps>
              </a:ext>
            </a:extLst>
          </a:blip>
          <a:stretch>
            <a:fillRect/>
          </a:stretch>
        </p:blipFill>
        <p:spPr>
          <a:xfrm>
            <a:off x="6503187" y="2914693"/>
            <a:ext cx="2857500" cy="2857500"/>
          </a:xfrm>
          <a:prstGeom prst="rect">
            <a:avLst/>
          </a:prstGeom>
        </p:spPr>
      </p:pic>
      <p:sp>
        <p:nvSpPr>
          <p:cNvPr id="3" name="TextBox 2">
            <a:extLst>
              <a:ext uri="{FF2B5EF4-FFF2-40B4-BE49-F238E27FC236}">
                <a16:creationId xmlns:a16="http://schemas.microsoft.com/office/drawing/2014/main" id="{AC0914D6-7FFA-689A-1A34-BD7F459CCB72}"/>
              </a:ext>
            </a:extLst>
          </p:cNvPr>
          <p:cNvSpPr txBox="1"/>
          <p:nvPr/>
        </p:nvSpPr>
        <p:spPr>
          <a:xfrm>
            <a:off x="2901476" y="637427"/>
            <a:ext cx="6352674" cy="584775"/>
          </a:xfrm>
          <a:prstGeom prst="rect">
            <a:avLst/>
          </a:prstGeom>
          <a:noFill/>
        </p:spPr>
        <p:txBody>
          <a:bodyPr wrap="square">
            <a:spAutoFit/>
          </a:bodyPr>
          <a:lstStyle/>
          <a:p>
            <a:r>
              <a:rPr lang="fa-IR" sz="3200" b="1" dirty="0">
                <a:effectLst/>
                <a:latin typeface="Calibri" panose="020F0502020204030204" pitchFamily="34" charset="0"/>
                <a:ea typeface="Calibri" panose="020F0502020204030204" pitchFamily="34" charset="0"/>
                <a:cs typeface="B Nazanin" panose="00000400000000000000" pitchFamily="2" charset="-78"/>
              </a:rPr>
              <a:t>حذف بیماری: تعریف عملیاتی در مقاله</a:t>
            </a:r>
            <a:endParaRPr lang="en-US" sz="4400" b="1" dirty="0">
              <a:cs typeface="B Nazanin" panose="00000400000000000000" pitchFamily="2" charset="-78"/>
            </a:endParaRPr>
          </a:p>
        </p:txBody>
      </p:sp>
      <p:sp>
        <p:nvSpPr>
          <p:cNvPr id="2" name="Slide Number Placeholder 1">
            <a:extLst>
              <a:ext uri="{FF2B5EF4-FFF2-40B4-BE49-F238E27FC236}">
                <a16:creationId xmlns:a16="http://schemas.microsoft.com/office/drawing/2014/main" id="{61BFF838-1966-5437-FF6E-B7EB12BFAB1D}"/>
              </a:ext>
            </a:extLst>
          </p:cNvPr>
          <p:cNvSpPr>
            <a:spLocks noGrp="1"/>
          </p:cNvSpPr>
          <p:nvPr>
            <p:ph type="sldNum" sz="quarter" idx="12"/>
          </p:nvPr>
        </p:nvSpPr>
        <p:spPr/>
        <p:txBody>
          <a:bodyPr/>
          <a:lstStyle/>
          <a:p>
            <a:fld id="{EE33C7F8-D8E1-4961-B70B-472B6A48943E}" type="slidenum">
              <a:rPr lang="fa-IR" smtClean="0"/>
              <a:pPr/>
              <a:t>9</a:t>
            </a:fld>
            <a:endParaRPr lang="fa-IR" dirty="0"/>
          </a:p>
        </p:txBody>
      </p:sp>
    </p:spTree>
    <p:extLst>
      <p:ext uri="{BB962C8B-B14F-4D97-AF65-F5344CB8AC3E}">
        <p14:creationId xmlns:p14="http://schemas.microsoft.com/office/powerpoint/2010/main" val="3117799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1E3DC-1CF7-B4E9-253F-7513DE027537}"/>
            </a:ext>
          </a:extLst>
        </p:cNvPr>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97AB5FCD-917B-E80F-A838-6D7B385F9186}"/>
              </a:ext>
            </a:extLst>
          </p:cNvPr>
          <p:cNvSpPr/>
          <p:nvPr/>
        </p:nvSpPr>
        <p:spPr>
          <a:xfrm>
            <a:off x="1018273" y="808355"/>
            <a:ext cx="9740269" cy="5670344"/>
          </a:xfrm>
          <a:prstGeom prst="roundRect">
            <a:avLst>
              <a:gd name="adj" fmla="val 15699"/>
            </a:avLst>
          </a:prstGeom>
          <a:solidFill>
            <a:schemeClr val="bg1"/>
          </a:solidFill>
          <a:ln w="381" cmpd="sng">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rtl="1"/>
            <a:r>
              <a:rPr lang="fa-IR" dirty="0"/>
              <a:t>بر این اساس، تعریف عملیاتی مقاله از حذف شامل کاهش بیش از 90٪ موارد گزارش‌شده و صفر شدن مرگ‌ومیر ناشی از </a:t>
            </a:r>
            <a:r>
              <a:rPr lang="en-US" dirty="0"/>
              <a:t>VL</a:t>
            </a:r>
            <a:r>
              <a:rPr lang="fa-IR" dirty="0"/>
              <a:t> است.</a:t>
            </a:r>
            <a:endParaRPr lang="en-US" dirty="0"/>
          </a:p>
          <a:p>
            <a:pPr lvl="0" rtl="1"/>
            <a:r>
              <a:rPr lang="fa-IR" b="1" dirty="0"/>
              <a:t>پیام کلیدی پایین اسلاید:</a:t>
            </a:r>
            <a:endParaRPr lang="en-US" dirty="0"/>
          </a:p>
          <a:p>
            <a:pPr rtl="1"/>
            <a:r>
              <a:rPr lang="fa-IR" dirty="0"/>
              <a:t>هدف مقاله، ریشه‌کنی لیشمانیوز نیست؛ بلکه کاهش آن تا سطحی است که دیگر یک مشکل عمده سلامت عمومی نباشد.</a:t>
            </a:r>
            <a:endParaRPr lang="en-US" dirty="0"/>
          </a:p>
          <a:p>
            <a:pPr rtl="1"/>
            <a:r>
              <a:rPr lang="fa-IR" dirty="0"/>
              <a:t>بر این اساس، تعریف عملیاتی مقاله از حذف شامل کاهش بیش از 90٪ موارد گزارش‌شده و صفر شدن مرگ‌ومیر ناشی از </a:t>
            </a:r>
            <a:r>
              <a:rPr lang="en-US" dirty="0"/>
              <a:t>VL</a:t>
            </a:r>
            <a:r>
              <a:rPr lang="fa-IR" dirty="0"/>
              <a:t> است.</a:t>
            </a:r>
            <a:endParaRPr lang="en-US" dirty="0"/>
          </a:p>
          <a:p>
            <a:pPr lvl="0" rtl="1"/>
            <a:r>
              <a:rPr lang="fa-IR" b="1" dirty="0"/>
              <a:t>پیام کلیدی پایین اسلاید:</a:t>
            </a:r>
            <a:endParaRPr lang="en-US" dirty="0"/>
          </a:p>
          <a:p>
            <a:pPr rtl="1"/>
            <a:r>
              <a:rPr lang="fa-IR" dirty="0"/>
              <a:t>هدف مقاله، ریشه‌کنی لیشمانیوز نیست؛ بلکه کاهش آن تا سطحی است که دیگر یک مشکل عمده سلامت عمومی نباشد.</a:t>
            </a:r>
            <a:endParaRPr lang="en-US" dirty="0"/>
          </a:p>
          <a:p>
            <a:pPr algn="ctr"/>
            <a:endParaRPr lang="fa-IR" sz="2400" dirty="0">
              <a:cs typeface="B Tir" panose="00000400000000000000" pitchFamily="2" charset="-78"/>
            </a:endParaRPr>
          </a:p>
        </p:txBody>
      </p:sp>
      <p:sp>
        <p:nvSpPr>
          <p:cNvPr id="19" name="Oval 18">
            <a:extLst>
              <a:ext uri="{FF2B5EF4-FFF2-40B4-BE49-F238E27FC236}">
                <a16:creationId xmlns:a16="http://schemas.microsoft.com/office/drawing/2014/main" id="{574B07C4-36AF-1A1D-97C8-B2CB67419C1B}"/>
              </a:ext>
            </a:extLst>
          </p:cNvPr>
          <p:cNvSpPr/>
          <p:nvPr/>
        </p:nvSpPr>
        <p:spPr>
          <a:xfrm rot="14807776">
            <a:off x="-455560" y="5504299"/>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9" name="Oval 8">
            <a:extLst>
              <a:ext uri="{FF2B5EF4-FFF2-40B4-BE49-F238E27FC236}">
                <a16:creationId xmlns:a16="http://schemas.microsoft.com/office/drawing/2014/main" id="{693E68BD-7D2B-4170-384A-2386DC63722C}"/>
              </a:ext>
            </a:extLst>
          </p:cNvPr>
          <p:cNvSpPr/>
          <p:nvPr/>
        </p:nvSpPr>
        <p:spPr>
          <a:xfrm>
            <a:off x="10629663" y="-781356"/>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8" name="Oval 7">
            <a:extLst>
              <a:ext uri="{FF2B5EF4-FFF2-40B4-BE49-F238E27FC236}">
                <a16:creationId xmlns:a16="http://schemas.microsoft.com/office/drawing/2014/main" id="{A748531F-4AF8-35AD-8DAB-767AB3CDDDF5}"/>
              </a:ext>
            </a:extLst>
          </p:cNvPr>
          <p:cNvSpPr/>
          <p:nvPr/>
        </p:nvSpPr>
        <p:spPr>
          <a:xfrm>
            <a:off x="10887423" y="211526"/>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0" name="Oval 9">
            <a:extLst>
              <a:ext uri="{FF2B5EF4-FFF2-40B4-BE49-F238E27FC236}">
                <a16:creationId xmlns:a16="http://schemas.microsoft.com/office/drawing/2014/main" id="{3B78060C-E0D9-8FE2-951F-E88F3877DF8A}"/>
              </a:ext>
            </a:extLst>
          </p:cNvPr>
          <p:cNvSpPr/>
          <p:nvPr/>
        </p:nvSpPr>
        <p:spPr>
          <a:xfrm>
            <a:off x="9585792" y="19256"/>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2" name="Oval 11">
            <a:extLst>
              <a:ext uri="{FF2B5EF4-FFF2-40B4-BE49-F238E27FC236}">
                <a16:creationId xmlns:a16="http://schemas.microsoft.com/office/drawing/2014/main" id="{F515F2A5-E752-4947-2100-9826310F12E0}"/>
              </a:ext>
            </a:extLst>
          </p:cNvPr>
          <p:cNvSpPr/>
          <p:nvPr/>
        </p:nvSpPr>
        <p:spPr>
          <a:xfrm>
            <a:off x="10242812" y="1135215"/>
            <a:ext cx="1179976" cy="1179976"/>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7" name="Oval 16">
            <a:extLst>
              <a:ext uri="{FF2B5EF4-FFF2-40B4-BE49-F238E27FC236}">
                <a16:creationId xmlns:a16="http://schemas.microsoft.com/office/drawing/2014/main" id="{98482E8C-5DA1-5DE9-4B03-0C976280F1EB}"/>
              </a:ext>
            </a:extLst>
          </p:cNvPr>
          <p:cNvSpPr/>
          <p:nvPr/>
        </p:nvSpPr>
        <p:spPr>
          <a:xfrm rot="14807776">
            <a:off x="989577" y="54717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8" name="Oval 17">
            <a:extLst>
              <a:ext uri="{FF2B5EF4-FFF2-40B4-BE49-F238E27FC236}">
                <a16:creationId xmlns:a16="http://schemas.microsoft.com/office/drawing/2014/main" id="{1DBEAC6F-38B4-EC36-61CD-45CBD6A7CB99}"/>
              </a:ext>
            </a:extLst>
          </p:cNvPr>
          <p:cNvSpPr/>
          <p:nvPr/>
        </p:nvSpPr>
        <p:spPr>
          <a:xfrm rot="14807776">
            <a:off x="-99101" y="4991952"/>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35" name="Rectangle: Rounded Corners 34">
            <a:extLst>
              <a:ext uri="{FF2B5EF4-FFF2-40B4-BE49-F238E27FC236}">
                <a16:creationId xmlns:a16="http://schemas.microsoft.com/office/drawing/2014/main" id="{F0589674-6B31-0805-C0E7-9E78B0DF3504}"/>
              </a:ext>
            </a:extLst>
          </p:cNvPr>
          <p:cNvSpPr/>
          <p:nvPr/>
        </p:nvSpPr>
        <p:spPr>
          <a:xfrm>
            <a:off x="2452045" y="977404"/>
            <a:ext cx="6543759" cy="912000"/>
          </a:xfrm>
          <a:prstGeom prst="roundRect">
            <a:avLst>
              <a:gd name="adj" fmla="val 50000"/>
            </a:avLst>
          </a:prstGeom>
          <a:solidFill>
            <a:schemeClr val="bg1"/>
          </a:solidFill>
          <a:ln w="9525" cap="rnd" cmpd="sng">
            <a:solidFill>
              <a:schemeClr val="tx1"/>
            </a:solidFill>
            <a:prstDash val="solid"/>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3200" dirty="0">
              <a:cs typeface="B Tabassom" panose="00000400000000000000" pitchFamily="2" charset="-78"/>
            </a:endParaRPr>
          </a:p>
        </p:txBody>
      </p:sp>
      <p:sp>
        <p:nvSpPr>
          <p:cNvPr id="16" name="TextBox 15">
            <a:extLst>
              <a:ext uri="{FF2B5EF4-FFF2-40B4-BE49-F238E27FC236}">
                <a16:creationId xmlns:a16="http://schemas.microsoft.com/office/drawing/2014/main" id="{BAC09A85-2EE2-0EE4-52AC-4BC17CF32BFE}"/>
              </a:ext>
            </a:extLst>
          </p:cNvPr>
          <p:cNvSpPr txBox="1"/>
          <p:nvPr/>
        </p:nvSpPr>
        <p:spPr>
          <a:xfrm>
            <a:off x="2705049" y="1104574"/>
            <a:ext cx="5905551" cy="523220"/>
          </a:xfrm>
          <a:prstGeom prst="rect">
            <a:avLst/>
          </a:prstGeom>
          <a:noFill/>
        </p:spPr>
        <p:txBody>
          <a:bodyPr wrap="square" rtlCol="1">
            <a:spAutoFit/>
          </a:bodyPr>
          <a:lstStyle/>
          <a:p>
            <a:pPr algn="ctr" rtl="1"/>
            <a:r>
              <a:rPr lang="fa-IR" sz="2800" b="1" dirty="0">
                <a:cs typeface="B Nazanin" panose="00000400000000000000" pitchFamily="2" charset="-78"/>
              </a:rPr>
              <a:t>تعاریف عملیاتی: از کنترل تا ریشه‌کنی بیماری</a:t>
            </a:r>
            <a:endParaRPr lang="en-US" sz="2800" b="1" dirty="0">
              <a:cs typeface="B Nazanin" panose="00000400000000000000" pitchFamily="2" charset="-78"/>
            </a:endParaRPr>
          </a:p>
        </p:txBody>
      </p:sp>
      <p:graphicFrame>
        <p:nvGraphicFramePr>
          <p:cNvPr id="2" name="Table 1">
            <a:extLst>
              <a:ext uri="{FF2B5EF4-FFF2-40B4-BE49-F238E27FC236}">
                <a16:creationId xmlns:a16="http://schemas.microsoft.com/office/drawing/2014/main" id="{6593F39D-F5B9-83A2-1F7A-E208C7AB02F1}"/>
              </a:ext>
            </a:extLst>
          </p:cNvPr>
          <p:cNvGraphicFramePr>
            <a:graphicFrameLocks noGrp="1"/>
          </p:cNvGraphicFramePr>
          <p:nvPr>
            <p:extLst>
              <p:ext uri="{D42A27DB-BD31-4B8C-83A1-F6EECF244321}">
                <p14:modId xmlns:p14="http://schemas.microsoft.com/office/powerpoint/2010/main" val="3817161367"/>
              </p:ext>
            </p:extLst>
          </p:nvPr>
        </p:nvGraphicFramePr>
        <p:xfrm>
          <a:off x="1679296" y="1992886"/>
          <a:ext cx="8950366" cy="3110259"/>
        </p:xfrm>
        <a:graphic>
          <a:graphicData uri="http://schemas.openxmlformats.org/drawingml/2006/table">
            <a:tbl>
              <a:tblPr rtl="1" firstRow="1" firstCol="1" bandRow="1">
                <a:tableStyleId>{F5AB1C69-6EDB-4FF4-983F-18BD219EF322}</a:tableStyleId>
              </a:tblPr>
              <a:tblGrid>
                <a:gridCol w="2237112">
                  <a:extLst>
                    <a:ext uri="{9D8B030D-6E8A-4147-A177-3AD203B41FA5}">
                      <a16:colId xmlns:a16="http://schemas.microsoft.com/office/drawing/2014/main" val="972666684"/>
                    </a:ext>
                  </a:extLst>
                </a:gridCol>
                <a:gridCol w="3128563">
                  <a:extLst>
                    <a:ext uri="{9D8B030D-6E8A-4147-A177-3AD203B41FA5}">
                      <a16:colId xmlns:a16="http://schemas.microsoft.com/office/drawing/2014/main" val="1946930574"/>
                    </a:ext>
                  </a:extLst>
                </a:gridCol>
                <a:gridCol w="2508583">
                  <a:extLst>
                    <a:ext uri="{9D8B030D-6E8A-4147-A177-3AD203B41FA5}">
                      <a16:colId xmlns:a16="http://schemas.microsoft.com/office/drawing/2014/main" val="741281144"/>
                    </a:ext>
                  </a:extLst>
                </a:gridCol>
                <a:gridCol w="1076108">
                  <a:extLst>
                    <a:ext uri="{9D8B030D-6E8A-4147-A177-3AD203B41FA5}">
                      <a16:colId xmlns:a16="http://schemas.microsoft.com/office/drawing/2014/main" val="636172116"/>
                    </a:ext>
                  </a:extLst>
                </a:gridCol>
              </a:tblGrid>
              <a:tr h="283515">
                <a:tc>
                  <a:txBody>
                    <a:bodyPr/>
                    <a:lstStyle/>
                    <a:p>
                      <a:pPr marL="0" marR="0" algn="r" rtl="1">
                        <a:lnSpc>
                          <a:spcPct val="115000"/>
                        </a:lnSpc>
                        <a:spcAft>
                          <a:spcPts val="800"/>
                        </a:spcAft>
                        <a:buNone/>
                      </a:pPr>
                      <a:r>
                        <a:rPr lang="ar-SA" sz="1800" kern="100">
                          <a:solidFill>
                            <a:schemeClr val="tx1"/>
                          </a:solidFill>
                          <a:effectLst/>
                          <a:cs typeface="B Nazanin" panose="00000400000000000000" pitchFamily="2" charset="-78"/>
                        </a:rPr>
                        <a:t>مفهوم</a:t>
                      </a:r>
                      <a:endParaRPr lang="en-US" sz="1800" kern="10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tc>
                  <a:txBody>
                    <a:bodyPr/>
                    <a:lstStyle/>
                    <a:p>
                      <a:pPr marL="0" marR="0" algn="r" rtl="1">
                        <a:lnSpc>
                          <a:spcPct val="115000"/>
                        </a:lnSpc>
                        <a:spcAft>
                          <a:spcPts val="800"/>
                        </a:spcAft>
                        <a:buNone/>
                      </a:pPr>
                      <a:r>
                        <a:rPr lang="ar-SA" sz="1800" kern="100" dirty="0">
                          <a:solidFill>
                            <a:schemeClr val="tx1"/>
                          </a:solidFill>
                          <a:effectLst/>
                          <a:cs typeface="B Nazanin" panose="00000400000000000000" pitchFamily="2" charset="-78"/>
                        </a:rPr>
                        <a:t>هدف</a:t>
                      </a:r>
                      <a:endParaRPr lang="en-US" sz="1800" kern="10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tc>
                  <a:txBody>
                    <a:bodyPr/>
                    <a:lstStyle/>
                    <a:p>
                      <a:pPr marL="0" marR="0" algn="r" rtl="1">
                        <a:lnSpc>
                          <a:spcPct val="115000"/>
                        </a:lnSpc>
                        <a:spcAft>
                          <a:spcPts val="800"/>
                        </a:spcAft>
                        <a:buNone/>
                      </a:pPr>
                      <a:r>
                        <a:rPr lang="ar-SA" sz="1800" kern="100">
                          <a:solidFill>
                            <a:schemeClr val="tx1"/>
                          </a:solidFill>
                          <a:effectLst/>
                          <a:cs typeface="B Nazanin" panose="00000400000000000000" pitchFamily="2" charset="-78"/>
                        </a:rPr>
                        <a:t>وضعیت انتقال</a:t>
                      </a:r>
                      <a:endParaRPr lang="en-US" sz="1800" kern="10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tc>
                  <a:txBody>
                    <a:bodyPr/>
                    <a:lstStyle/>
                    <a:p>
                      <a:pPr marL="0" marR="0" algn="r" rtl="1">
                        <a:lnSpc>
                          <a:spcPct val="115000"/>
                        </a:lnSpc>
                        <a:spcAft>
                          <a:spcPts val="800"/>
                        </a:spcAft>
                        <a:buNone/>
                      </a:pPr>
                      <a:r>
                        <a:rPr lang="ar-SA" sz="1800" kern="100">
                          <a:solidFill>
                            <a:schemeClr val="tx1"/>
                          </a:solidFill>
                          <a:effectLst/>
                          <a:cs typeface="B Nazanin" panose="00000400000000000000" pitchFamily="2" charset="-78"/>
                        </a:rPr>
                        <a:t>نیاز به تداوم مداخله</a:t>
                      </a:r>
                      <a:endParaRPr lang="en-US" sz="1800" kern="10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extLst>
                  <a:ext uri="{0D108BD9-81ED-4DB2-BD59-A6C34878D82A}">
                    <a16:rowId xmlns:a16="http://schemas.microsoft.com/office/drawing/2014/main" val="3217146873"/>
                  </a:ext>
                </a:extLst>
              </a:tr>
              <a:tr h="586515">
                <a:tc>
                  <a:txBody>
                    <a:bodyPr/>
                    <a:lstStyle/>
                    <a:p>
                      <a:pPr marL="0" marR="0" algn="r" rtl="1">
                        <a:lnSpc>
                          <a:spcPct val="115000"/>
                        </a:lnSpc>
                        <a:spcAft>
                          <a:spcPts val="800"/>
                        </a:spcAft>
                        <a:buNone/>
                      </a:pPr>
                      <a:r>
                        <a:rPr lang="ar-SA" sz="1800" kern="100" dirty="0">
                          <a:solidFill>
                            <a:schemeClr val="tx1"/>
                          </a:solidFill>
                          <a:effectLst/>
                          <a:cs typeface="B Nazanin" panose="00000400000000000000" pitchFamily="2" charset="-78"/>
                        </a:rPr>
                        <a:t>کنترل</a:t>
                      </a:r>
                      <a:endParaRPr lang="en-US" sz="1800" kern="10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tc>
                  <a:txBody>
                    <a:bodyPr/>
                    <a:lstStyle/>
                    <a:p>
                      <a:pPr marL="0" marR="0" algn="r" rtl="1">
                        <a:lnSpc>
                          <a:spcPct val="115000"/>
                        </a:lnSpc>
                        <a:spcAft>
                          <a:spcPts val="800"/>
                        </a:spcAft>
                        <a:buNone/>
                      </a:pPr>
                      <a:r>
                        <a:rPr lang="ar-SA" sz="1800" kern="100" dirty="0">
                          <a:solidFill>
                            <a:schemeClr val="tx1"/>
                          </a:solidFill>
                          <a:effectLst/>
                          <a:cs typeface="B Nazanin" panose="00000400000000000000" pitchFamily="2" charset="-78"/>
                        </a:rPr>
                        <a:t>کاهش بار بیماری تا سطح قابل قبول</a:t>
                      </a:r>
                      <a:endParaRPr lang="en-US" sz="1800" kern="10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tc>
                  <a:txBody>
                    <a:bodyPr/>
                    <a:lstStyle/>
                    <a:p>
                      <a:pPr marL="0" marR="0" algn="r" rtl="1">
                        <a:lnSpc>
                          <a:spcPct val="115000"/>
                        </a:lnSpc>
                        <a:spcAft>
                          <a:spcPts val="800"/>
                        </a:spcAft>
                        <a:buNone/>
                      </a:pPr>
                      <a:r>
                        <a:rPr lang="ar-SA" sz="1800" kern="100" dirty="0">
                          <a:solidFill>
                            <a:schemeClr val="tx1"/>
                          </a:solidFill>
                          <a:effectLst/>
                          <a:cs typeface="B Nazanin" panose="00000400000000000000" pitchFamily="2" charset="-78"/>
                        </a:rPr>
                        <a:t>انتقال ادامه دارد</a:t>
                      </a:r>
                      <a:endParaRPr lang="en-US" sz="1800" kern="10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tc>
                  <a:txBody>
                    <a:bodyPr/>
                    <a:lstStyle/>
                    <a:p>
                      <a:pPr marL="0" marR="0" algn="r" rtl="1">
                        <a:lnSpc>
                          <a:spcPct val="115000"/>
                        </a:lnSpc>
                        <a:spcAft>
                          <a:spcPts val="800"/>
                        </a:spcAft>
                        <a:buNone/>
                      </a:pPr>
                      <a:r>
                        <a:rPr lang="ar-SA" sz="1800" kern="100" dirty="0">
                          <a:solidFill>
                            <a:schemeClr val="tx1"/>
                          </a:solidFill>
                          <a:effectLst/>
                          <a:cs typeface="B Nazanin" panose="00000400000000000000" pitchFamily="2" charset="-78"/>
                        </a:rPr>
                        <a:t>بله</a:t>
                      </a:r>
                      <a:endParaRPr lang="en-US" sz="1800" kern="10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extLst>
                  <a:ext uri="{0D108BD9-81ED-4DB2-BD59-A6C34878D82A}">
                    <a16:rowId xmlns:a16="http://schemas.microsoft.com/office/drawing/2014/main" val="3895557271"/>
                  </a:ext>
                </a:extLst>
              </a:tr>
              <a:tr h="889516">
                <a:tc>
                  <a:txBody>
                    <a:bodyPr/>
                    <a:lstStyle/>
                    <a:p>
                      <a:pPr marL="0" marR="0" algn="r" rtl="1">
                        <a:lnSpc>
                          <a:spcPct val="115000"/>
                        </a:lnSpc>
                        <a:spcAft>
                          <a:spcPts val="800"/>
                        </a:spcAft>
                        <a:buNone/>
                      </a:pPr>
                      <a:r>
                        <a:rPr lang="ar-SA" sz="1800" kern="100" dirty="0">
                          <a:solidFill>
                            <a:schemeClr val="tx1"/>
                          </a:solidFill>
                          <a:effectLst/>
                          <a:cs typeface="B Nazanin" panose="00000400000000000000" pitchFamily="2" charset="-78"/>
                        </a:rPr>
                        <a:t>حذف</a:t>
                      </a:r>
                      <a:r>
                        <a:rPr lang="fa-IR" sz="1800" kern="100" dirty="0">
                          <a:solidFill>
                            <a:schemeClr val="tx1"/>
                          </a:solidFill>
                          <a:effectLst/>
                          <a:cs typeface="B Nazanin" panose="00000400000000000000" pitchFamily="2" charset="-78"/>
                        </a:rPr>
                        <a:t> (</a:t>
                      </a:r>
                      <a:r>
                        <a:rPr lang="en-US" b="1" dirty="0">
                          <a:solidFill>
                            <a:schemeClr val="tx1"/>
                          </a:solidFill>
                        </a:rPr>
                        <a:t>Elimination</a:t>
                      </a:r>
                      <a:r>
                        <a:rPr lang="fa-IR" b="1" dirty="0">
                          <a:solidFill>
                            <a:schemeClr val="tx1"/>
                          </a:solidFill>
                        </a:rPr>
                        <a:t>)</a:t>
                      </a:r>
                      <a:r>
                        <a:rPr lang="ar-SA" sz="1800" kern="100" dirty="0">
                          <a:solidFill>
                            <a:schemeClr val="tx1"/>
                          </a:solidFill>
                          <a:effectLst/>
                          <a:cs typeface="B Nazanin" panose="00000400000000000000" pitchFamily="2" charset="-78"/>
                        </a:rPr>
                        <a:t> به‌عنوان مشکل بهداشت عمومی</a:t>
                      </a:r>
                      <a:endParaRPr lang="fa-IR" sz="1800" kern="100" dirty="0">
                        <a:solidFill>
                          <a:schemeClr val="tx1"/>
                        </a:solidFill>
                        <a:effectLst/>
                        <a:cs typeface="B Nazanin" panose="00000400000000000000" pitchFamily="2" charset="-78"/>
                      </a:endParaRPr>
                    </a:p>
                  </a:txBody>
                  <a:tcPr marL="68580" marR="68580" marT="0" marB="0"/>
                </a:tc>
                <a:tc>
                  <a:txBody>
                    <a:bodyPr/>
                    <a:lstStyle/>
                    <a:p>
                      <a:pPr marL="0" marR="0" algn="r" rtl="1">
                        <a:lnSpc>
                          <a:spcPct val="115000"/>
                        </a:lnSpc>
                        <a:spcAft>
                          <a:spcPts val="800"/>
                        </a:spcAft>
                        <a:buNone/>
                      </a:pPr>
                      <a:r>
                        <a:rPr lang="ar-SA" sz="1800" kern="100">
                          <a:solidFill>
                            <a:schemeClr val="tx1"/>
                          </a:solidFill>
                          <a:effectLst/>
                          <a:cs typeface="B Nazanin" panose="00000400000000000000" pitchFamily="2" charset="-78"/>
                        </a:rPr>
                        <a:t>کاهش بیماری تا آستانه‌ای که دیگر یک مشکل عمده سلامت عمومی نباشد</a:t>
                      </a:r>
                      <a:endParaRPr lang="en-US" sz="1800" kern="10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tc>
                  <a:txBody>
                    <a:bodyPr/>
                    <a:lstStyle/>
                    <a:p>
                      <a:pPr marL="0" marR="0" algn="r" rtl="1">
                        <a:lnSpc>
                          <a:spcPct val="115000"/>
                        </a:lnSpc>
                        <a:spcAft>
                          <a:spcPts val="800"/>
                        </a:spcAft>
                        <a:buNone/>
                      </a:pPr>
                      <a:r>
                        <a:rPr lang="ar-SA" sz="1800" kern="100">
                          <a:solidFill>
                            <a:schemeClr val="tx1"/>
                          </a:solidFill>
                          <a:effectLst/>
                          <a:cs typeface="B Nazanin" panose="00000400000000000000" pitchFamily="2" charset="-78"/>
                        </a:rPr>
                        <a:t>ممکن است در سطح پایین ادامه یابد</a:t>
                      </a:r>
                      <a:endParaRPr lang="en-US" sz="1800" kern="10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tc>
                  <a:txBody>
                    <a:bodyPr/>
                    <a:lstStyle/>
                    <a:p>
                      <a:pPr marL="0" marR="0" algn="r" rtl="1">
                        <a:lnSpc>
                          <a:spcPct val="115000"/>
                        </a:lnSpc>
                        <a:spcAft>
                          <a:spcPts val="800"/>
                        </a:spcAft>
                        <a:buNone/>
                      </a:pPr>
                      <a:r>
                        <a:rPr lang="ar-SA" sz="1800" kern="100" dirty="0">
                          <a:solidFill>
                            <a:schemeClr val="tx1"/>
                          </a:solidFill>
                          <a:effectLst/>
                          <a:cs typeface="B Nazanin" panose="00000400000000000000" pitchFamily="2" charset="-78"/>
                        </a:rPr>
                        <a:t>بله</a:t>
                      </a:r>
                      <a:endParaRPr lang="en-US" sz="1800" kern="10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extLst>
                  <a:ext uri="{0D108BD9-81ED-4DB2-BD59-A6C34878D82A}">
                    <a16:rowId xmlns:a16="http://schemas.microsoft.com/office/drawing/2014/main" val="2651604202"/>
                  </a:ext>
                </a:extLst>
              </a:tr>
              <a:tr h="586515">
                <a:tc>
                  <a:txBody>
                    <a:bodyPr/>
                    <a:lstStyle/>
                    <a:p>
                      <a:pPr marL="0" marR="0" algn="r" rtl="1">
                        <a:lnSpc>
                          <a:spcPct val="115000"/>
                        </a:lnSpc>
                        <a:spcAft>
                          <a:spcPts val="800"/>
                        </a:spcAft>
                        <a:buNone/>
                      </a:pPr>
                      <a:r>
                        <a:rPr lang="ar-SA" sz="1800" kern="100" dirty="0">
                          <a:solidFill>
                            <a:schemeClr val="tx1"/>
                          </a:solidFill>
                          <a:effectLst/>
                          <a:cs typeface="B Nazanin" panose="00000400000000000000" pitchFamily="2" charset="-78"/>
                        </a:rPr>
                        <a:t>ریشه‌کنی</a:t>
                      </a:r>
                      <a:r>
                        <a:rPr lang="fa-IR" sz="1800" kern="100" dirty="0">
                          <a:solidFill>
                            <a:schemeClr val="tx1"/>
                          </a:solidFill>
                          <a:effectLst/>
                          <a:cs typeface="B Nazanin" panose="00000400000000000000" pitchFamily="2" charset="-78"/>
                        </a:rPr>
                        <a:t> </a:t>
                      </a:r>
                      <a:r>
                        <a:rPr lang="en-US" sz="1800" dirty="0">
                          <a:solidFill>
                            <a:schemeClr val="tx1"/>
                          </a:solidFill>
                        </a:rPr>
                        <a:t>Eradication</a:t>
                      </a:r>
                      <a:r>
                        <a:rPr lang="en-US" sz="1800" kern="100" dirty="0">
                          <a:solidFill>
                            <a:schemeClr val="tx1"/>
                          </a:solidFill>
                          <a:effectLst/>
                          <a:cs typeface="B Nazanin" panose="00000400000000000000" pitchFamily="2" charset="-78"/>
                        </a:rPr>
                        <a:t>)</a:t>
                      </a:r>
                      <a:r>
                        <a:rPr lang="fa-IR" sz="1800" dirty="0">
                          <a:solidFill>
                            <a:schemeClr val="tx1"/>
                          </a:solidFill>
                        </a:rPr>
                        <a:t>)</a:t>
                      </a:r>
                      <a:endParaRPr lang="en-US" sz="1800" kern="10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tc>
                  <a:txBody>
                    <a:bodyPr/>
                    <a:lstStyle/>
                    <a:p>
                      <a:pPr marL="0" marR="0" algn="r" rtl="1">
                        <a:lnSpc>
                          <a:spcPct val="115000"/>
                        </a:lnSpc>
                        <a:spcAft>
                          <a:spcPts val="800"/>
                        </a:spcAft>
                        <a:buNone/>
                      </a:pPr>
                      <a:r>
                        <a:rPr lang="ar-SA" sz="1800" kern="100" dirty="0">
                          <a:solidFill>
                            <a:schemeClr val="tx1"/>
                          </a:solidFill>
                          <a:effectLst/>
                          <a:cs typeface="B Nazanin" panose="00000400000000000000" pitchFamily="2" charset="-78"/>
                        </a:rPr>
                        <a:t>حذف کامل و دائمی بیماری در سطح جهانی</a:t>
                      </a:r>
                      <a:endParaRPr lang="en-US" sz="1800" kern="10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tc>
                  <a:txBody>
                    <a:bodyPr/>
                    <a:lstStyle/>
                    <a:p>
                      <a:pPr marL="0" marR="0" algn="r" rtl="1">
                        <a:lnSpc>
                          <a:spcPct val="115000"/>
                        </a:lnSpc>
                        <a:spcAft>
                          <a:spcPts val="800"/>
                        </a:spcAft>
                        <a:buNone/>
                      </a:pPr>
                      <a:r>
                        <a:rPr lang="ar-SA" sz="1800" kern="100">
                          <a:solidFill>
                            <a:schemeClr val="tx1"/>
                          </a:solidFill>
                          <a:effectLst/>
                          <a:cs typeface="B Nazanin" panose="00000400000000000000" pitchFamily="2" charset="-78"/>
                        </a:rPr>
                        <a:t>انتقال متوقف می‌شود</a:t>
                      </a:r>
                      <a:endParaRPr lang="en-US" sz="1800" kern="10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tc>
                  <a:txBody>
                    <a:bodyPr/>
                    <a:lstStyle/>
                    <a:p>
                      <a:pPr marL="0" marR="0" algn="r" rtl="1">
                        <a:lnSpc>
                          <a:spcPct val="115000"/>
                        </a:lnSpc>
                        <a:spcAft>
                          <a:spcPts val="800"/>
                        </a:spcAft>
                        <a:buNone/>
                      </a:pPr>
                      <a:r>
                        <a:rPr lang="ar-SA" sz="1800" kern="100" dirty="0">
                          <a:solidFill>
                            <a:schemeClr val="tx1"/>
                          </a:solidFill>
                          <a:effectLst/>
                          <a:cs typeface="B Nazanin" panose="00000400000000000000" pitchFamily="2" charset="-78"/>
                        </a:rPr>
                        <a:t>خیر</a:t>
                      </a:r>
                      <a:endParaRPr lang="en-US" sz="1800" kern="10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extLst>
                  <a:ext uri="{0D108BD9-81ED-4DB2-BD59-A6C34878D82A}">
                    <a16:rowId xmlns:a16="http://schemas.microsoft.com/office/drawing/2014/main" val="3087793049"/>
                  </a:ext>
                </a:extLst>
              </a:tr>
            </a:tbl>
          </a:graphicData>
        </a:graphic>
      </p:graphicFrame>
      <p:sp>
        <p:nvSpPr>
          <p:cNvPr id="3" name="TextBox 2">
            <a:extLst>
              <a:ext uri="{FF2B5EF4-FFF2-40B4-BE49-F238E27FC236}">
                <a16:creationId xmlns:a16="http://schemas.microsoft.com/office/drawing/2014/main" id="{A1C0DB64-8D81-0357-F3C4-DDD9A8B9C2F4}"/>
              </a:ext>
            </a:extLst>
          </p:cNvPr>
          <p:cNvSpPr txBox="1"/>
          <p:nvPr/>
        </p:nvSpPr>
        <p:spPr>
          <a:xfrm>
            <a:off x="3003058" y="5406167"/>
            <a:ext cx="7563143" cy="1200329"/>
          </a:xfrm>
          <a:prstGeom prst="rect">
            <a:avLst/>
          </a:prstGeom>
          <a:noFill/>
        </p:spPr>
        <p:txBody>
          <a:bodyPr wrap="square" rtlCol="0">
            <a:spAutoFit/>
          </a:bodyPr>
          <a:lstStyle/>
          <a:p>
            <a:pPr algn="just" rtl="1"/>
            <a:r>
              <a:rPr lang="fa-IR" dirty="0">
                <a:cs typeface="B Nazanin" panose="00000400000000000000" pitchFamily="2" charset="-78"/>
              </a:rPr>
              <a:t>بر این اساس، تعریف عملیاتی مقاله از حذف شامل کاهش بیش از 90٪ موارد گزارش‌شده و صفر شدن مرگ‌ومیر ناشی از </a:t>
            </a:r>
            <a:r>
              <a:rPr lang="en-US" dirty="0">
                <a:cs typeface="B Nazanin" panose="00000400000000000000" pitchFamily="2" charset="-78"/>
              </a:rPr>
              <a:t>VL</a:t>
            </a:r>
            <a:r>
              <a:rPr lang="fa-IR" dirty="0">
                <a:cs typeface="B Nazanin" panose="00000400000000000000" pitchFamily="2" charset="-78"/>
              </a:rPr>
              <a:t> است. هدف مقاله، ریشه‌کنی لیشمانیوز نیست؛ بلکه کاهش آن تا سطحی است که دیگر یک مشکل عمده سلامت عمومی نباشد.</a:t>
            </a:r>
            <a:endParaRPr lang="en-US" dirty="0">
              <a:cs typeface="B Nazanin" panose="00000400000000000000" pitchFamily="2" charset="-78"/>
            </a:endParaRPr>
          </a:p>
          <a:p>
            <a:pPr algn="just"/>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76598FFD-BA5A-E51F-30AB-599552E49E21}"/>
              </a:ext>
            </a:extLst>
          </p:cNvPr>
          <p:cNvSpPr>
            <a:spLocks noGrp="1"/>
          </p:cNvSpPr>
          <p:nvPr>
            <p:ph type="sldNum" sz="quarter" idx="12"/>
          </p:nvPr>
        </p:nvSpPr>
        <p:spPr/>
        <p:txBody>
          <a:bodyPr/>
          <a:lstStyle/>
          <a:p>
            <a:fld id="{EE33C7F8-D8E1-4961-B70B-472B6A48943E}" type="slidenum">
              <a:rPr lang="fa-IR" smtClean="0"/>
              <a:pPr/>
              <a:t>10</a:t>
            </a:fld>
            <a:endParaRPr lang="fa-IR" dirty="0"/>
          </a:p>
        </p:txBody>
      </p:sp>
    </p:spTree>
    <p:extLst>
      <p:ext uri="{BB962C8B-B14F-4D97-AF65-F5344CB8AC3E}">
        <p14:creationId xmlns:p14="http://schemas.microsoft.com/office/powerpoint/2010/main" val="3222170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5CB43C-E330-1AAA-8BC9-4651EEAD2DF7}"/>
              </a:ext>
            </a:extLst>
          </p:cNvPr>
          <p:cNvSpPr>
            <a:spLocks noGrp="1"/>
          </p:cNvSpPr>
          <p:nvPr>
            <p:ph type="sldNum" sz="quarter" idx="12"/>
          </p:nvPr>
        </p:nvSpPr>
        <p:spPr/>
        <p:txBody>
          <a:bodyPr/>
          <a:lstStyle/>
          <a:p>
            <a:fld id="{EE33C7F8-D8E1-4961-B70B-472B6A48943E}" type="slidenum">
              <a:rPr lang="fa-IR" smtClean="0"/>
              <a:pPr/>
              <a:t>11</a:t>
            </a:fld>
            <a:endParaRPr lang="fa-IR" dirty="0"/>
          </a:p>
        </p:txBody>
      </p:sp>
      <p:pic>
        <p:nvPicPr>
          <p:cNvPr id="4" name="Picture 3">
            <a:extLst>
              <a:ext uri="{FF2B5EF4-FFF2-40B4-BE49-F238E27FC236}">
                <a16:creationId xmlns:a16="http://schemas.microsoft.com/office/drawing/2014/main" id="{BF0CCD71-F347-4BF8-469E-8F9996384480}"/>
              </a:ext>
            </a:extLst>
          </p:cNvPr>
          <p:cNvPicPr>
            <a:picLocks noChangeAspect="1"/>
          </p:cNvPicPr>
          <p:nvPr/>
        </p:nvPicPr>
        <p:blipFill>
          <a:blip r:embed="rId2"/>
          <a:stretch>
            <a:fillRect/>
          </a:stretch>
        </p:blipFill>
        <p:spPr>
          <a:xfrm>
            <a:off x="1621087" y="2042965"/>
            <a:ext cx="8435012" cy="425436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TextBox 2">
            <a:extLst>
              <a:ext uri="{FF2B5EF4-FFF2-40B4-BE49-F238E27FC236}">
                <a16:creationId xmlns:a16="http://schemas.microsoft.com/office/drawing/2014/main" id="{F3B2C9CB-AF0F-4B52-9BEF-ADB9EFB765D2}"/>
              </a:ext>
            </a:extLst>
          </p:cNvPr>
          <p:cNvSpPr txBox="1"/>
          <p:nvPr/>
        </p:nvSpPr>
        <p:spPr>
          <a:xfrm>
            <a:off x="2452708" y="934137"/>
            <a:ext cx="7405387" cy="523220"/>
          </a:xfrm>
          <a:prstGeom prst="rect">
            <a:avLst/>
          </a:prstGeom>
          <a:noFill/>
        </p:spPr>
        <p:txBody>
          <a:bodyPr wrap="square" rtlCol="0">
            <a:spAutoFit/>
          </a:bodyPr>
          <a:lstStyle/>
          <a:p>
            <a:r>
              <a:rPr lang="prs-AF" sz="2800" b="1" dirty="0">
                <a:cs typeface="B Nazanin" panose="00000400000000000000" pitchFamily="2" charset="-78"/>
              </a:rPr>
              <a:t>اپیدمیولوژی بیماری لیشمانیوز احشایی و پوستی در یمن</a:t>
            </a:r>
            <a:endParaRPr lang="en-US" sz="2800" b="1" dirty="0">
              <a:cs typeface="B Nazanin" panose="00000400000000000000" pitchFamily="2" charset="-78"/>
            </a:endParaRPr>
          </a:p>
        </p:txBody>
      </p:sp>
    </p:spTree>
    <p:extLst>
      <p:ext uri="{BB962C8B-B14F-4D97-AF65-F5344CB8AC3E}">
        <p14:creationId xmlns:p14="http://schemas.microsoft.com/office/powerpoint/2010/main" val="1411757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990F2-9FD3-ACE7-BA97-4FE9DB06D6EE}"/>
            </a:ext>
          </a:extLst>
        </p:cNvPr>
        <p:cNvGrpSpPr/>
        <p:nvPr/>
      </p:nvGrpSpPr>
      <p:grpSpPr>
        <a:xfrm>
          <a:off x="0" y="0"/>
          <a:ext cx="0" cy="0"/>
          <a:chOff x="0" y="0"/>
          <a:chExt cx="0" cy="0"/>
        </a:xfrm>
      </p:grpSpPr>
      <p:sp>
        <p:nvSpPr>
          <p:cNvPr id="19" name="Oval 18">
            <a:extLst>
              <a:ext uri="{FF2B5EF4-FFF2-40B4-BE49-F238E27FC236}">
                <a16:creationId xmlns:a16="http://schemas.microsoft.com/office/drawing/2014/main" id="{8CD61D1B-E134-79B2-E8D3-E2529CA7D6AC}"/>
              </a:ext>
            </a:extLst>
          </p:cNvPr>
          <p:cNvSpPr/>
          <p:nvPr/>
        </p:nvSpPr>
        <p:spPr>
          <a:xfrm rot="14807776">
            <a:off x="-455560" y="5504299"/>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9" name="Oval 8">
            <a:extLst>
              <a:ext uri="{FF2B5EF4-FFF2-40B4-BE49-F238E27FC236}">
                <a16:creationId xmlns:a16="http://schemas.microsoft.com/office/drawing/2014/main" id="{2C57FB72-04E7-2F10-E5D4-4BDCE7CABE54}"/>
              </a:ext>
            </a:extLst>
          </p:cNvPr>
          <p:cNvSpPr/>
          <p:nvPr/>
        </p:nvSpPr>
        <p:spPr>
          <a:xfrm>
            <a:off x="10629663" y="-781356"/>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8" name="Oval 7">
            <a:extLst>
              <a:ext uri="{FF2B5EF4-FFF2-40B4-BE49-F238E27FC236}">
                <a16:creationId xmlns:a16="http://schemas.microsoft.com/office/drawing/2014/main" id="{0297B4F4-0864-B999-82CE-6A06E61D24BD}"/>
              </a:ext>
            </a:extLst>
          </p:cNvPr>
          <p:cNvSpPr/>
          <p:nvPr/>
        </p:nvSpPr>
        <p:spPr>
          <a:xfrm>
            <a:off x="10887423" y="211526"/>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0" name="Oval 9">
            <a:extLst>
              <a:ext uri="{FF2B5EF4-FFF2-40B4-BE49-F238E27FC236}">
                <a16:creationId xmlns:a16="http://schemas.microsoft.com/office/drawing/2014/main" id="{5C39D303-011F-6958-6E1B-770945D1ADFF}"/>
              </a:ext>
            </a:extLst>
          </p:cNvPr>
          <p:cNvSpPr/>
          <p:nvPr/>
        </p:nvSpPr>
        <p:spPr>
          <a:xfrm>
            <a:off x="9585792" y="19256"/>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2" name="Oval 11">
            <a:extLst>
              <a:ext uri="{FF2B5EF4-FFF2-40B4-BE49-F238E27FC236}">
                <a16:creationId xmlns:a16="http://schemas.microsoft.com/office/drawing/2014/main" id="{DAFEE925-7303-A4D7-D747-1E10E4C43C67}"/>
              </a:ext>
            </a:extLst>
          </p:cNvPr>
          <p:cNvSpPr/>
          <p:nvPr/>
        </p:nvSpPr>
        <p:spPr>
          <a:xfrm>
            <a:off x="10242812" y="1135215"/>
            <a:ext cx="1179976" cy="1179976"/>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7" name="Oval 16">
            <a:extLst>
              <a:ext uri="{FF2B5EF4-FFF2-40B4-BE49-F238E27FC236}">
                <a16:creationId xmlns:a16="http://schemas.microsoft.com/office/drawing/2014/main" id="{902E52D1-FDEA-021F-3AFD-B7750EED29A9}"/>
              </a:ext>
            </a:extLst>
          </p:cNvPr>
          <p:cNvSpPr/>
          <p:nvPr/>
        </p:nvSpPr>
        <p:spPr>
          <a:xfrm rot="14807776">
            <a:off x="989577" y="54717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8" name="Oval 17">
            <a:extLst>
              <a:ext uri="{FF2B5EF4-FFF2-40B4-BE49-F238E27FC236}">
                <a16:creationId xmlns:a16="http://schemas.microsoft.com/office/drawing/2014/main" id="{DADD2ADA-D5D0-E0B2-8858-F2AA4D2F5AAF}"/>
              </a:ext>
            </a:extLst>
          </p:cNvPr>
          <p:cNvSpPr/>
          <p:nvPr/>
        </p:nvSpPr>
        <p:spPr>
          <a:xfrm rot="14807776">
            <a:off x="-99101" y="4991952"/>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7" name="Rectangle: Rounded Corners 26">
            <a:extLst>
              <a:ext uri="{FF2B5EF4-FFF2-40B4-BE49-F238E27FC236}">
                <a16:creationId xmlns:a16="http://schemas.microsoft.com/office/drawing/2014/main" id="{0D5C0A85-B920-258C-44A0-C9DB1BEF77F6}"/>
              </a:ext>
            </a:extLst>
          </p:cNvPr>
          <p:cNvSpPr/>
          <p:nvPr/>
        </p:nvSpPr>
        <p:spPr>
          <a:xfrm>
            <a:off x="1304579" y="754053"/>
            <a:ext cx="9166977" cy="5832710"/>
          </a:xfrm>
          <a:prstGeom prst="roundRect">
            <a:avLst>
              <a:gd name="adj" fmla="val 15699"/>
            </a:avLst>
          </a:prstGeom>
          <a:solidFill>
            <a:schemeClr val="bg1"/>
          </a:solidFill>
          <a:ln w="381" cmpd="sng">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35" name="Rectangle: Rounded Corners 34">
            <a:extLst>
              <a:ext uri="{FF2B5EF4-FFF2-40B4-BE49-F238E27FC236}">
                <a16:creationId xmlns:a16="http://schemas.microsoft.com/office/drawing/2014/main" id="{79CA93BC-ECFC-F0C4-64DA-A67C9BD46DEA}"/>
              </a:ext>
            </a:extLst>
          </p:cNvPr>
          <p:cNvSpPr/>
          <p:nvPr/>
        </p:nvSpPr>
        <p:spPr>
          <a:xfrm>
            <a:off x="3109065" y="936152"/>
            <a:ext cx="5630451" cy="912000"/>
          </a:xfrm>
          <a:prstGeom prst="roundRect">
            <a:avLst>
              <a:gd name="adj" fmla="val 50000"/>
            </a:avLst>
          </a:prstGeom>
          <a:solidFill>
            <a:schemeClr val="bg1"/>
          </a:solidFill>
          <a:ln w="9525" cap="rnd" cmpd="sng">
            <a:solidFill>
              <a:schemeClr val="tx1"/>
            </a:solidFill>
            <a:prstDash val="solid"/>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3200" dirty="0">
              <a:cs typeface="B Tabassom" panose="00000400000000000000" pitchFamily="2" charset="-78"/>
            </a:endParaRPr>
          </a:p>
        </p:txBody>
      </p:sp>
      <p:sp>
        <p:nvSpPr>
          <p:cNvPr id="16" name="TextBox 15">
            <a:extLst>
              <a:ext uri="{FF2B5EF4-FFF2-40B4-BE49-F238E27FC236}">
                <a16:creationId xmlns:a16="http://schemas.microsoft.com/office/drawing/2014/main" id="{AA717B00-786C-8020-46B3-E5390DD6350A}"/>
              </a:ext>
            </a:extLst>
          </p:cNvPr>
          <p:cNvSpPr txBox="1"/>
          <p:nvPr/>
        </p:nvSpPr>
        <p:spPr>
          <a:xfrm>
            <a:off x="3530565" y="1194955"/>
            <a:ext cx="5097543" cy="523220"/>
          </a:xfrm>
          <a:prstGeom prst="rect">
            <a:avLst/>
          </a:prstGeom>
          <a:noFill/>
        </p:spPr>
        <p:txBody>
          <a:bodyPr wrap="square" rtlCol="1">
            <a:spAutoFit/>
          </a:bodyPr>
          <a:lstStyle/>
          <a:p>
            <a:pPr algn="just" rtl="1">
              <a:buNone/>
            </a:pPr>
            <a:r>
              <a:rPr lang="fa-IR" sz="2800" b="1" dirty="0">
                <a:cs typeface="B Nazanin" panose="00000400000000000000" pitchFamily="2" charset="-78"/>
              </a:rPr>
              <a:t>ناهمگونی جغرافیایی و اکولوژیک</a:t>
            </a:r>
            <a:r>
              <a:rPr lang="en-US" sz="2800" b="1" dirty="0">
                <a:cs typeface="B Nazanin" panose="00000400000000000000" pitchFamily="2" charset="-78"/>
              </a:rPr>
              <a:t> </a:t>
            </a:r>
            <a:r>
              <a:rPr lang="fa-IR" sz="2800" b="1" dirty="0">
                <a:cs typeface="B Nazanin" panose="00000400000000000000" pitchFamily="2" charset="-78"/>
              </a:rPr>
              <a:t>در یمن </a:t>
            </a:r>
            <a:endParaRPr lang="fa-IR" sz="2800" dirty="0">
              <a:cs typeface="B Nazanin" panose="00000400000000000000" pitchFamily="2" charset="-78"/>
            </a:endParaRPr>
          </a:p>
        </p:txBody>
      </p:sp>
      <p:sp>
        <p:nvSpPr>
          <p:cNvPr id="3" name="TextBox 2">
            <a:extLst>
              <a:ext uri="{FF2B5EF4-FFF2-40B4-BE49-F238E27FC236}">
                <a16:creationId xmlns:a16="http://schemas.microsoft.com/office/drawing/2014/main" id="{095C4D6D-D33D-1207-B90F-3766933B2904}"/>
              </a:ext>
            </a:extLst>
          </p:cNvPr>
          <p:cNvSpPr txBox="1"/>
          <p:nvPr/>
        </p:nvSpPr>
        <p:spPr>
          <a:xfrm>
            <a:off x="2314428" y="2277248"/>
            <a:ext cx="7563143" cy="2966197"/>
          </a:xfrm>
          <a:prstGeom prst="rect">
            <a:avLst/>
          </a:prstGeom>
          <a:noFill/>
        </p:spPr>
        <p:txBody>
          <a:bodyPr wrap="square" rtlCol="0">
            <a:spAutoFit/>
          </a:bodyPr>
          <a:lstStyle/>
          <a:p>
            <a:pPr marL="285750" indent="-285750" algn="just" rtl="1">
              <a:lnSpc>
                <a:spcPct val="150000"/>
              </a:lnSpc>
              <a:buFont typeface="Arial" panose="020B0604020202020204" pitchFamily="34" charset="0"/>
              <a:buChar char="•"/>
            </a:pPr>
            <a:r>
              <a:rPr lang="fa-IR" b="1" dirty="0">
                <a:cs typeface="B Nazanin" panose="00000400000000000000" pitchFamily="2" charset="-78"/>
              </a:rPr>
              <a:t>ارتفاعات غربی و مرکزی :</a:t>
            </a:r>
            <a:r>
              <a:rPr lang="fa-IR" dirty="0">
                <a:cs typeface="B Nazanin" panose="00000400000000000000" pitchFamily="2" charset="-78"/>
              </a:rPr>
              <a:t>غالباً CL</a:t>
            </a:r>
          </a:p>
          <a:p>
            <a:pPr marL="285750" indent="-285750" algn="just" rtl="1">
              <a:lnSpc>
                <a:spcPct val="150000"/>
              </a:lnSpc>
              <a:buFont typeface="Arial" panose="020B0604020202020204" pitchFamily="34" charset="0"/>
              <a:buChar char="•"/>
            </a:pPr>
            <a:r>
              <a:rPr lang="fa-IR" b="1" dirty="0">
                <a:cs typeface="B Nazanin" panose="00000400000000000000" pitchFamily="2" charset="-78"/>
              </a:rPr>
              <a:t>مناطق پست و ساحلی:</a:t>
            </a:r>
            <a:r>
              <a:rPr lang="fa-IR" dirty="0">
                <a:cs typeface="B Nazanin" panose="00000400000000000000" pitchFamily="2" charset="-78"/>
              </a:rPr>
              <a:t> CL و VL هر دو دیده می‌شوند</a:t>
            </a:r>
          </a:p>
          <a:p>
            <a:pPr marL="285750" indent="-285750" algn="just" rtl="1">
              <a:lnSpc>
                <a:spcPct val="150000"/>
              </a:lnSpc>
              <a:buFont typeface="Arial" panose="020B0604020202020204" pitchFamily="34" charset="0"/>
              <a:buChar char="•"/>
            </a:pPr>
            <a:r>
              <a:rPr lang="fa-IR" dirty="0">
                <a:cs typeface="B Nazanin" panose="00000400000000000000" pitchFamily="2" charset="-78"/>
              </a:rPr>
              <a:t>الگوهای انتقال: </a:t>
            </a:r>
          </a:p>
          <a:p>
            <a:pPr marL="742950" lvl="1" indent="-285750" algn="just" rtl="1">
              <a:lnSpc>
                <a:spcPct val="150000"/>
              </a:lnSpc>
              <a:buFont typeface="Wingdings" panose="05000000000000000000" pitchFamily="2" charset="2"/>
              <a:buChar char="ü"/>
            </a:pPr>
            <a:r>
              <a:rPr lang="en-US" b="1" dirty="0">
                <a:cs typeface="B Nazanin" panose="00000400000000000000" pitchFamily="2" charset="-78"/>
              </a:rPr>
              <a:t>Anthroponotic</a:t>
            </a:r>
            <a:endParaRPr lang="en-US"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en-US" b="1" dirty="0">
                <a:cs typeface="B Nazanin" panose="00000400000000000000" pitchFamily="2" charset="-78"/>
              </a:rPr>
              <a:t>Zoonotic</a:t>
            </a:r>
            <a:endParaRPr lang="en-US"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en-US" b="1" dirty="0">
                <a:cs typeface="B Nazanin" panose="00000400000000000000" pitchFamily="2" charset="-78"/>
              </a:rPr>
              <a:t>Mixed transmission cycles</a:t>
            </a:r>
            <a:endParaRPr lang="en-US" dirty="0">
              <a:cs typeface="B Nazanin" panose="00000400000000000000" pitchFamily="2" charset="-78"/>
            </a:endParaRPr>
          </a:p>
          <a:p>
            <a:pPr marL="285750" indent="-285750" algn="just" rtl="1">
              <a:lnSpc>
                <a:spcPct val="150000"/>
              </a:lnSpc>
              <a:buFont typeface="Arial" panose="020B0604020202020204" pitchFamily="34" charset="0"/>
              <a:buChar char="•"/>
            </a:pPr>
            <a:r>
              <a:rPr lang="fa-IR" dirty="0">
                <a:cs typeface="B Nazanin" panose="00000400000000000000" pitchFamily="2" charset="-78"/>
              </a:rPr>
              <a:t>نتیجه: مداخلات باید </a:t>
            </a:r>
            <a:r>
              <a:rPr lang="fa-IR" b="1" dirty="0">
                <a:cs typeface="B Nazanin" panose="00000400000000000000" pitchFamily="2" charset="-78"/>
              </a:rPr>
              <a:t>منطقه‌محور</a:t>
            </a:r>
            <a:r>
              <a:rPr lang="fa-IR" dirty="0">
                <a:cs typeface="B Nazanin" panose="00000400000000000000" pitchFamily="2" charset="-78"/>
              </a:rPr>
              <a:t> باشند.</a:t>
            </a:r>
          </a:p>
        </p:txBody>
      </p:sp>
      <p:sp>
        <p:nvSpPr>
          <p:cNvPr id="2" name="Slide Number Placeholder 1">
            <a:extLst>
              <a:ext uri="{FF2B5EF4-FFF2-40B4-BE49-F238E27FC236}">
                <a16:creationId xmlns:a16="http://schemas.microsoft.com/office/drawing/2014/main" id="{60169CED-E94A-7C94-E8D7-7D660A5325BF}"/>
              </a:ext>
            </a:extLst>
          </p:cNvPr>
          <p:cNvSpPr>
            <a:spLocks noGrp="1"/>
          </p:cNvSpPr>
          <p:nvPr>
            <p:ph type="sldNum" sz="quarter" idx="12"/>
          </p:nvPr>
        </p:nvSpPr>
        <p:spPr/>
        <p:txBody>
          <a:bodyPr/>
          <a:lstStyle/>
          <a:p>
            <a:fld id="{EE33C7F8-D8E1-4961-B70B-472B6A48943E}" type="slidenum">
              <a:rPr lang="fa-IR" smtClean="0"/>
              <a:pPr/>
              <a:t>12</a:t>
            </a:fld>
            <a:endParaRPr lang="fa-IR" dirty="0"/>
          </a:p>
        </p:txBody>
      </p:sp>
      <p:pic>
        <p:nvPicPr>
          <p:cNvPr id="7" name="Picture 6">
            <a:extLst>
              <a:ext uri="{FF2B5EF4-FFF2-40B4-BE49-F238E27FC236}">
                <a16:creationId xmlns:a16="http://schemas.microsoft.com/office/drawing/2014/main" id="{015AE6B9-8337-8C2E-A918-F0D69026EE86}"/>
              </a:ext>
            </a:extLst>
          </p:cNvPr>
          <p:cNvPicPr>
            <a:picLocks noChangeAspect="1"/>
          </p:cNvPicPr>
          <p:nvPr/>
        </p:nvPicPr>
        <p:blipFill>
          <a:blip r:embed="rId3"/>
          <a:stretch>
            <a:fillRect/>
          </a:stretch>
        </p:blipFill>
        <p:spPr>
          <a:xfrm>
            <a:off x="1798336" y="3326540"/>
            <a:ext cx="4426210" cy="29508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207827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DB9EE-5A36-D715-0D28-EA21739FB026}"/>
            </a:ext>
          </a:extLst>
        </p:cNvPr>
        <p:cNvGrpSpPr/>
        <p:nvPr/>
      </p:nvGrpSpPr>
      <p:grpSpPr>
        <a:xfrm>
          <a:off x="0" y="0"/>
          <a:ext cx="0" cy="0"/>
          <a:chOff x="0" y="0"/>
          <a:chExt cx="0" cy="0"/>
        </a:xfrm>
      </p:grpSpPr>
      <p:sp>
        <p:nvSpPr>
          <p:cNvPr id="19" name="Oval 18">
            <a:extLst>
              <a:ext uri="{FF2B5EF4-FFF2-40B4-BE49-F238E27FC236}">
                <a16:creationId xmlns:a16="http://schemas.microsoft.com/office/drawing/2014/main" id="{7DCDF903-752A-5346-B05D-61FB63C700CE}"/>
              </a:ext>
            </a:extLst>
          </p:cNvPr>
          <p:cNvSpPr/>
          <p:nvPr/>
        </p:nvSpPr>
        <p:spPr>
          <a:xfrm rot="14807776">
            <a:off x="-455560" y="5504299"/>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9" name="Oval 8">
            <a:extLst>
              <a:ext uri="{FF2B5EF4-FFF2-40B4-BE49-F238E27FC236}">
                <a16:creationId xmlns:a16="http://schemas.microsoft.com/office/drawing/2014/main" id="{6126DC74-7FB1-12AD-2A69-43304336FDB4}"/>
              </a:ext>
            </a:extLst>
          </p:cNvPr>
          <p:cNvSpPr/>
          <p:nvPr/>
        </p:nvSpPr>
        <p:spPr>
          <a:xfrm>
            <a:off x="10629663" y="-781356"/>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8" name="Oval 7">
            <a:extLst>
              <a:ext uri="{FF2B5EF4-FFF2-40B4-BE49-F238E27FC236}">
                <a16:creationId xmlns:a16="http://schemas.microsoft.com/office/drawing/2014/main" id="{509B08E2-590D-3178-9529-BB4081160F00}"/>
              </a:ext>
            </a:extLst>
          </p:cNvPr>
          <p:cNvSpPr/>
          <p:nvPr/>
        </p:nvSpPr>
        <p:spPr>
          <a:xfrm>
            <a:off x="10887423" y="211526"/>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0" name="Oval 9">
            <a:extLst>
              <a:ext uri="{FF2B5EF4-FFF2-40B4-BE49-F238E27FC236}">
                <a16:creationId xmlns:a16="http://schemas.microsoft.com/office/drawing/2014/main" id="{E0002D2F-205E-C21A-39D8-D9DDE5D30817}"/>
              </a:ext>
            </a:extLst>
          </p:cNvPr>
          <p:cNvSpPr/>
          <p:nvPr/>
        </p:nvSpPr>
        <p:spPr>
          <a:xfrm>
            <a:off x="9585792" y="19256"/>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2" name="Oval 11">
            <a:extLst>
              <a:ext uri="{FF2B5EF4-FFF2-40B4-BE49-F238E27FC236}">
                <a16:creationId xmlns:a16="http://schemas.microsoft.com/office/drawing/2014/main" id="{8F0202E0-9B5A-FDD3-C8B8-C2451648E73B}"/>
              </a:ext>
            </a:extLst>
          </p:cNvPr>
          <p:cNvSpPr/>
          <p:nvPr/>
        </p:nvSpPr>
        <p:spPr>
          <a:xfrm>
            <a:off x="10242812" y="1135215"/>
            <a:ext cx="1179976" cy="1179976"/>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7" name="Oval 16">
            <a:extLst>
              <a:ext uri="{FF2B5EF4-FFF2-40B4-BE49-F238E27FC236}">
                <a16:creationId xmlns:a16="http://schemas.microsoft.com/office/drawing/2014/main" id="{F03494A5-EFD6-280D-7DAD-5000743783B6}"/>
              </a:ext>
            </a:extLst>
          </p:cNvPr>
          <p:cNvSpPr/>
          <p:nvPr/>
        </p:nvSpPr>
        <p:spPr>
          <a:xfrm rot="14807776">
            <a:off x="989577" y="54717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8" name="Oval 17">
            <a:extLst>
              <a:ext uri="{FF2B5EF4-FFF2-40B4-BE49-F238E27FC236}">
                <a16:creationId xmlns:a16="http://schemas.microsoft.com/office/drawing/2014/main" id="{A1DA99BB-3AE6-7750-6705-9D64DB0DC408}"/>
              </a:ext>
            </a:extLst>
          </p:cNvPr>
          <p:cNvSpPr/>
          <p:nvPr/>
        </p:nvSpPr>
        <p:spPr>
          <a:xfrm rot="14807776">
            <a:off x="-99101" y="4991952"/>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7" name="Rectangle: Rounded Corners 26">
            <a:extLst>
              <a:ext uri="{FF2B5EF4-FFF2-40B4-BE49-F238E27FC236}">
                <a16:creationId xmlns:a16="http://schemas.microsoft.com/office/drawing/2014/main" id="{D1FE1DF1-1054-8881-9068-3AA12B27BAE8}"/>
              </a:ext>
            </a:extLst>
          </p:cNvPr>
          <p:cNvSpPr/>
          <p:nvPr/>
        </p:nvSpPr>
        <p:spPr>
          <a:xfrm>
            <a:off x="1304579" y="754053"/>
            <a:ext cx="9166977" cy="5832710"/>
          </a:xfrm>
          <a:prstGeom prst="roundRect">
            <a:avLst>
              <a:gd name="adj" fmla="val 15699"/>
            </a:avLst>
          </a:prstGeom>
          <a:solidFill>
            <a:schemeClr val="bg1"/>
          </a:solidFill>
          <a:ln w="381" cmpd="sng">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35" name="Rectangle: Rounded Corners 34">
            <a:extLst>
              <a:ext uri="{FF2B5EF4-FFF2-40B4-BE49-F238E27FC236}">
                <a16:creationId xmlns:a16="http://schemas.microsoft.com/office/drawing/2014/main" id="{A51870C6-8F15-F783-E616-92AC48EE2566}"/>
              </a:ext>
            </a:extLst>
          </p:cNvPr>
          <p:cNvSpPr/>
          <p:nvPr/>
        </p:nvSpPr>
        <p:spPr>
          <a:xfrm>
            <a:off x="3109065" y="936152"/>
            <a:ext cx="5630451" cy="912000"/>
          </a:xfrm>
          <a:prstGeom prst="roundRect">
            <a:avLst>
              <a:gd name="adj" fmla="val 50000"/>
            </a:avLst>
          </a:prstGeom>
          <a:solidFill>
            <a:schemeClr val="bg1"/>
          </a:solidFill>
          <a:ln w="9525" cap="rnd" cmpd="sng">
            <a:solidFill>
              <a:schemeClr val="tx1"/>
            </a:solidFill>
            <a:prstDash val="solid"/>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3200" dirty="0">
              <a:cs typeface="B Tabassom" panose="00000400000000000000" pitchFamily="2" charset="-78"/>
            </a:endParaRPr>
          </a:p>
        </p:txBody>
      </p:sp>
      <p:sp>
        <p:nvSpPr>
          <p:cNvPr id="16" name="TextBox 15">
            <a:extLst>
              <a:ext uri="{FF2B5EF4-FFF2-40B4-BE49-F238E27FC236}">
                <a16:creationId xmlns:a16="http://schemas.microsoft.com/office/drawing/2014/main" id="{D3BD02B9-526D-3FB8-2105-165D4BF0403F}"/>
              </a:ext>
            </a:extLst>
          </p:cNvPr>
          <p:cNvSpPr txBox="1"/>
          <p:nvPr/>
        </p:nvSpPr>
        <p:spPr>
          <a:xfrm>
            <a:off x="3899733" y="1087561"/>
            <a:ext cx="5097543" cy="523220"/>
          </a:xfrm>
          <a:prstGeom prst="rect">
            <a:avLst/>
          </a:prstGeom>
          <a:noFill/>
        </p:spPr>
        <p:txBody>
          <a:bodyPr wrap="square" rtlCol="1">
            <a:spAutoFit/>
          </a:bodyPr>
          <a:lstStyle/>
          <a:p>
            <a:pPr rtl="1">
              <a:buNone/>
            </a:pPr>
            <a:r>
              <a:rPr lang="fa-IR" sz="2800" b="1" dirty="0">
                <a:cs typeface="B Nazanin" panose="00000400000000000000" pitchFamily="2" charset="-78"/>
              </a:rPr>
              <a:t>لیشمانیوز جلدی: فرم غالب</a:t>
            </a:r>
          </a:p>
        </p:txBody>
      </p:sp>
      <p:sp>
        <p:nvSpPr>
          <p:cNvPr id="3" name="TextBox 2">
            <a:extLst>
              <a:ext uri="{FF2B5EF4-FFF2-40B4-BE49-F238E27FC236}">
                <a16:creationId xmlns:a16="http://schemas.microsoft.com/office/drawing/2014/main" id="{BC9895C9-C267-58E5-7738-AC2B5F18B349}"/>
              </a:ext>
            </a:extLst>
          </p:cNvPr>
          <p:cNvSpPr txBox="1"/>
          <p:nvPr/>
        </p:nvSpPr>
        <p:spPr>
          <a:xfrm>
            <a:off x="2385891" y="1869371"/>
            <a:ext cx="7563143" cy="4455066"/>
          </a:xfrm>
          <a:prstGeom prst="rect">
            <a:avLst/>
          </a:prstGeom>
          <a:noFill/>
        </p:spPr>
        <p:txBody>
          <a:bodyPr wrap="square" rtlCol="0">
            <a:spAutoFit/>
          </a:bodyPr>
          <a:lstStyle/>
          <a:p>
            <a:pPr marL="285750" indent="-285750" algn="r" rtl="1">
              <a:lnSpc>
                <a:spcPct val="200000"/>
              </a:lnSpc>
              <a:buFont typeface="Arial" panose="020B0604020202020204" pitchFamily="34" charset="0"/>
              <a:buChar char="•"/>
            </a:pPr>
            <a:r>
              <a:rPr lang="fa-IR" dirty="0">
                <a:cs typeface="B Nazanin" panose="00000400000000000000" pitchFamily="2" charset="-78"/>
              </a:rPr>
              <a:t>شایع‌ترین فرم لیشمانیوز در یمن</a:t>
            </a:r>
          </a:p>
          <a:p>
            <a:pPr marL="285750" indent="-285750" algn="r" rtl="1">
              <a:lnSpc>
                <a:spcPct val="200000"/>
              </a:lnSpc>
              <a:buFont typeface="Arial" panose="020B0604020202020204" pitchFamily="34" charset="0"/>
              <a:buChar char="•"/>
            </a:pPr>
            <a:r>
              <a:rPr lang="fa-IR" dirty="0">
                <a:cs typeface="B Nazanin" panose="00000400000000000000" pitchFamily="2" charset="-78"/>
              </a:rPr>
              <a:t>تظاهر با ضایعات پوستی در نواحی در معرض</a:t>
            </a:r>
          </a:p>
          <a:p>
            <a:pPr marL="285750" indent="-285750" algn="r" rtl="1">
              <a:lnSpc>
                <a:spcPct val="200000"/>
              </a:lnSpc>
              <a:buFont typeface="Arial" panose="020B0604020202020204" pitchFamily="34" charset="0"/>
              <a:buChar char="•"/>
            </a:pPr>
            <a:r>
              <a:rPr lang="fa-IR" dirty="0">
                <a:cs typeface="B Nazanin" panose="00000400000000000000" pitchFamily="2" charset="-78"/>
              </a:rPr>
              <a:t>پیامدهای مهم:</a:t>
            </a:r>
          </a:p>
          <a:p>
            <a:pPr marL="742950" lvl="1" indent="-285750" algn="r" rtl="1">
              <a:lnSpc>
                <a:spcPct val="150000"/>
              </a:lnSpc>
              <a:buFont typeface="Wingdings" panose="05000000000000000000" pitchFamily="2" charset="2"/>
              <a:buChar char="ü"/>
            </a:pPr>
            <a:r>
              <a:rPr lang="fa-IR" dirty="0">
                <a:cs typeface="B Nazanin" panose="00000400000000000000" pitchFamily="2" charset="-78"/>
              </a:rPr>
              <a:t>اسکار دائمی</a:t>
            </a:r>
          </a:p>
          <a:p>
            <a:pPr marL="742950" lvl="1" indent="-285750" algn="r" rtl="1">
              <a:lnSpc>
                <a:spcPct val="150000"/>
              </a:lnSpc>
              <a:buFont typeface="Wingdings" panose="05000000000000000000" pitchFamily="2" charset="2"/>
              <a:buChar char="ü"/>
            </a:pPr>
            <a:r>
              <a:rPr lang="fa-IR" dirty="0">
                <a:cs typeface="B Nazanin" panose="00000400000000000000" pitchFamily="2" charset="-78"/>
              </a:rPr>
              <a:t>بدشکلی ظاهری</a:t>
            </a:r>
          </a:p>
          <a:p>
            <a:pPr marL="742950" lvl="1" indent="-285750" algn="r" rtl="1">
              <a:lnSpc>
                <a:spcPct val="150000"/>
              </a:lnSpc>
              <a:buFont typeface="Wingdings" panose="05000000000000000000" pitchFamily="2" charset="2"/>
              <a:buChar char="ü"/>
            </a:pPr>
            <a:r>
              <a:rPr lang="fa-IR" dirty="0">
                <a:cs typeface="B Nazanin" panose="00000400000000000000" pitchFamily="2" charset="-78"/>
              </a:rPr>
              <a:t>انگ اجتماعی</a:t>
            </a:r>
          </a:p>
          <a:p>
            <a:pPr marL="742950" lvl="1" indent="-285750" algn="r" rtl="1">
              <a:lnSpc>
                <a:spcPct val="150000"/>
              </a:lnSpc>
              <a:buFont typeface="Wingdings" panose="05000000000000000000" pitchFamily="2" charset="2"/>
              <a:buChar char="ü"/>
            </a:pPr>
            <a:r>
              <a:rPr lang="fa-IR" dirty="0">
                <a:cs typeface="B Nazanin" panose="00000400000000000000" pitchFamily="2" charset="-78"/>
              </a:rPr>
              <a:t>افت کیفیت زندگی و اثرات روانی</a:t>
            </a:r>
          </a:p>
          <a:p>
            <a:pPr algn="r" rtl="1">
              <a:lnSpc>
                <a:spcPct val="200000"/>
              </a:lnSpc>
            </a:pPr>
            <a:r>
              <a:rPr lang="fa-IR" dirty="0">
                <a:cs typeface="B Nazanin" panose="00000400000000000000" pitchFamily="2" charset="-78"/>
              </a:rPr>
              <a:t>اگرچه </a:t>
            </a:r>
            <a:r>
              <a:rPr lang="en-US" dirty="0">
                <a:cs typeface="B Nazanin" panose="00000400000000000000" pitchFamily="2" charset="-78"/>
              </a:rPr>
              <a:t>CL </a:t>
            </a:r>
            <a:r>
              <a:rPr lang="fa-IR" dirty="0">
                <a:cs typeface="B Nazanin" panose="00000400000000000000" pitchFamily="2" charset="-78"/>
              </a:rPr>
              <a:t>معمولاً کشندگی کمتری از </a:t>
            </a:r>
            <a:r>
              <a:rPr lang="en-US" dirty="0">
                <a:cs typeface="B Nazanin" panose="00000400000000000000" pitchFamily="2" charset="-78"/>
              </a:rPr>
              <a:t>VL </a:t>
            </a:r>
            <a:r>
              <a:rPr lang="fa-IR" dirty="0">
                <a:cs typeface="B Nazanin" panose="00000400000000000000" pitchFamily="2" charset="-78"/>
              </a:rPr>
              <a:t>دارد، اما بار اجتماعی، روانی و ظاهری آن بسیار قابل توجه است.</a:t>
            </a:r>
          </a:p>
          <a:p>
            <a:pPr algn="r" rtl="1">
              <a:lnSpc>
                <a:spcPct val="200000"/>
              </a:lnSpc>
            </a:pPr>
            <a:r>
              <a:rPr lang="en-US" dirty="0" err="1">
                <a:cs typeface="B Nazanin" panose="00000400000000000000" pitchFamily="2" charset="-78"/>
              </a:rPr>
              <a:t>بار</a:t>
            </a:r>
            <a:r>
              <a:rPr lang="en-US" dirty="0">
                <a:cs typeface="B Nazanin" panose="00000400000000000000" pitchFamily="2" charset="-78"/>
              </a:rPr>
              <a:t> </a:t>
            </a:r>
            <a:r>
              <a:rPr lang="en-US" dirty="0" err="1">
                <a:cs typeface="B Nazanin" panose="00000400000000000000" pitchFamily="2" charset="-78"/>
              </a:rPr>
              <a:t>روانی</a:t>
            </a:r>
            <a:r>
              <a:rPr lang="en-US" dirty="0">
                <a:cs typeface="B Nazanin" panose="00000400000000000000" pitchFamily="2" charset="-78"/>
              </a:rPr>
              <a:t> و </a:t>
            </a:r>
            <a:r>
              <a:rPr lang="en-US" dirty="0" err="1">
                <a:cs typeface="B Nazanin" panose="00000400000000000000" pitchFamily="2" charset="-78"/>
              </a:rPr>
              <a:t>اجتماعی</a:t>
            </a:r>
            <a:r>
              <a:rPr lang="en-US" dirty="0">
                <a:cs typeface="B Nazanin" panose="00000400000000000000" pitchFamily="2" charset="-78"/>
              </a:rPr>
              <a:t> </a:t>
            </a:r>
            <a:r>
              <a:rPr lang="en-US" dirty="0" err="1">
                <a:cs typeface="B Nazanin" panose="00000400000000000000" pitchFamily="2" charset="-78"/>
              </a:rPr>
              <a:t>لیشمانیوز</a:t>
            </a:r>
            <a:r>
              <a:rPr lang="en-US" dirty="0">
                <a:cs typeface="B Nazanin" panose="00000400000000000000" pitchFamily="2" charset="-78"/>
              </a:rPr>
              <a:t> </a:t>
            </a:r>
            <a:r>
              <a:rPr lang="en-US" dirty="0" err="1">
                <a:cs typeface="B Nazanin" panose="00000400000000000000" pitchFamily="2" charset="-78"/>
              </a:rPr>
              <a:t>جلدی</a:t>
            </a:r>
            <a:r>
              <a:rPr lang="en-US" dirty="0">
                <a:cs typeface="B Nazanin" panose="00000400000000000000" pitchFamily="2" charset="-78"/>
              </a:rPr>
              <a:t> </a:t>
            </a:r>
            <a:r>
              <a:rPr lang="en-US" dirty="0" err="1">
                <a:cs typeface="B Nazanin" panose="00000400000000000000" pitchFamily="2" charset="-78"/>
              </a:rPr>
              <a:t>در</a:t>
            </a:r>
            <a:r>
              <a:rPr lang="en-US" dirty="0">
                <a:cs typeface="B Nazanin" panose="00000400000000000000" pitchFamily="2" charset="-78"/>
              </a:rPr>
              <a:t> </a:t>
            </a:r>
            <a:r>
              <a:rPr lang="en-US" dirty="0" err="1">
                <a:cs typeface="B Nazanin" panose="00000400000000000000" pitchFamily="2" charset="-78"/>
              </a:rPr>
              <a:t>جوامع</a:t>
            </a:r>
            <a:r>
              <a:rPr lang="en-US" dirty="0">
                <a:cs typeface="B Nazanin" panose="00000400000000000000" pitchFamily="2" charset="-78"/>
              </a:rPr>
              <a:t> </a:t>
            </a:r>
            <a:r>
              <a:rPr lang="en-US" dirty="0" err="1">
                <a:cs typeface="B Nazanin" panose="00000400000000000000" pitchFamily="2" charset="-78"/>
              </a:rPr>
              <a:t>جنگ‌زده</a:t>
            </a:r>
            <a:r>
              <a:rPr lang="en-US" dirty="0">
                <a:cs typeface="B Nazanin" panose="00000400000000000000" pitchFamily="2" charset="-78"/>
              </a:rPr>
              <a:t> </a:t>
            </a:r>
            <a:r>
              <a:rPr lang="en-US" dirty="0" err="1">
                <a:cs typeface="B Nazanin" panose="00000400000000000000" pitchFamily="2" charset="-78"/>
              </a:rPr>
              <a:t>بسیار</a:t>
            </a:r>
            <a:r>
              <a:rPr lang="en-US" dirty="0">
                <a:cs typeface="B Nazanin" panose="00000400000000000000" pitchFamily="2" charset="-78"/>
              </a:rPr>
              <a:t> </a:t>
            </a:r>
            <a:r>
              <a:rPr lang="en-US" dirty="0" err="1">
                <a:cs typeface="B Nazanin" panose="00000400000000000000" pitchFamily="2" charset="-78"/>
              </a:rPr>
              <a:t>بیشتر</a:t>
            </a:r>
            <a:r>
              <a:rPr lang="en-US" dirty="0">
                <a:cs typeface="B Nazanin" panose="00000400000000000000" pitchFamily="2" charset="-78"/>
              </a:rPr>
              <a:t> </a:t>
            </a:r>
            <a:r>
              <a:rPr lang="en-US" dirty="0" err="1">
                <a:cs typeface="B Nazanin" panose="00000400000000000000" pitchFamily="2" charset="-78"/>
              </a:rPr>
              <a:t>از</a:t>
            </a:r>
            <a:r>
              <a:rPr lang="en-US" dirty="0">
                <a:cs typeface="B Nazanin" panose="00000400000000000000" pitchFamily="2" charset="-78"/>
              </a:rPr>
              <a:t> </a:t>
            </a:r>
            <a:r>
              <a:rPr lang="en-US" dirty="0" err="1">
                <a:cs typeface="B Nazanin" panose="00000400000000000000" pitchFamily="2" charset="-78"/>
              </a:rPr>
              <a:t>آمار</a:t>
            </a:r>
            <a:r>
              <a:rPr lang="en-US" dirty="0">
                <a:cs typeface="B Nazanin" panose="00000400000000000000" pitchFamily="2" charset="-78"/>
              </a:rPr>
              <a:t> </a:t>
            </a:r>
            <a:r>
              <a:rPr lang="en-US" dirty="0" err="1">
                <a:cs typeface="B Nazanin" panose="00000400000000000000" pitchFamily="2" charset="-78"/>
              </a:rPr>
              <a:t>رسمی</a:t>
            </a:r>
            <a:r>
              <a:rPr lang="en-US" dirty="0">
                <a:cs typeface="B Nazanin" panose="00000400000000000000" pitchFamily="2" charset="-78"/>
              </a:rPr>
              <a:t> </a:t>
            </a:r>
            <a:r>
              <a:rPr lang="en-US" dirty="0" err="1">
                <a:cs typeface="B Nazanin" panose="00000400000000000000" pitchFamily="2" charset="-78"/>
              </a:rPr>
              <a:t>است</a:t>
            </a:r>
            <a:r>
              <a:rPr lang="fa-IR" dirty="0">
                <a:cs typeface="B Nazanin" panose="00000400000000000000" pitchFamily="2" charset="-78"/>
              </a:rPr>
              <a:t>.</a:t>
            </a:r>
          </a:p>
        </p:txBody>
      </p:sp>
      <p:pic>
        <p:nvPicPr>
          <p:cNvPr id="2" name="Picture 1">
            <a:extLst>
              <a:ext uri="{FF2B5EF4-FFF2-40B4-BE49-F238E27FC236}">
                <a16:creationId xmlns:a16="http://schemas.microsoft.com/office/drawing/2014/main" id="{2BD4D008-501C-CD4B-3422-64D83D915150}"/>
              </a:ext>
            </a:extLst>
          </p:cNvPr>
          <p:cNvPicPr>
            <a:picLocks noChangeAspect="1"/>
          </p:cNvPicPr>
          <p:nvPr/>
        </p:nvPicPr>
        <p:blipFill>
          <a:blip r:embed="rId3"/>
          <a:stretch>
            <a:fillRect/>
          </a:stretch>
        </p:blipFill>
        <p:spPr>
          <a:xfrm>
            <a:off x="2227784" y="2469385"/>
            <a:ext cx="3513174" cy="23421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Slide Number Placeholder 3">
            <a:extLst>
              <a:ext uri="{FF2B5EF4-FFF2-40B4-BE49-F238E27FC236}">
                <a16:creationId xmlns:a16="http://schemas.microsoft.com/office/drawing/2014/main" id="{DF6DFBC5-D8CC-296C-D2EA-1D1481BBBAB1}"/>
              </a:ext>
            </a:extLst>
          </p:cNvPr>
          <p:cNvSpPr>
            <a:spLocks noGrp="1"/>
          </p:cNvSpPr>
          <p:nvPr>
            <p:ph type="sldNum" sz="quarter" idx="12"/>
          </p:nvPr>
        </p:nvSpPr>
        <p:spPr/>
        <p:txBody>
          <a:bodyPr/>
          <a:lstStyle/>
          <a:p>
            <a:fld id="{EE33C7F8-D8E1-4961-B70B-472B6A48943E}" type="slidenum">
              <a:rPr lang="fa-IR" smtClean="0"/>
              <a:pPr/>
              <a:t>13</a:t>
            </a:fld>
            <a:endParaRPr lang="fa-IR" dirty="0"/>
          </a:p>
        </p:txBody>
      </p:sp>
    </p:spTree>
    <p:extLst>
      <p:ext uri="{BB962C8B-B14F-4D97-AF65-F5344CB8AC3E}">
        <p14:creationId xmlns:p14="http://schemas.microsoft.com/office/powerpoint/2010/main" val="1063682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BE9EC"/>
        </a:solidFill>
        <a:effectLst/>
      </p:bgPr>
    </p:bg>
    <p:spTree>
      <p:nvGrpSpPr>
        <p:cNvPr id="1" name=""/>
        <p:cNvGrpSpPr/>
        <p:nvPr/>
      </p:nvGrpSpPr>
      <p:grpSpPr>
        <a:xfrm>
          <a:off x="0" y="0"/>
          <a:ext cx="0" cy="0"/>
          <a:chOff x="0" y="0"/>
          <a:chExt cx="0" cy="0"/>
        </a:xfrm>
      </p:grpSpPr>
      <p:sp>
        <p:nvSpPr>
          <p:cNvPr id="162" name="Freeform: Shape 161">
            <a:extLst>
              <a:ext uri="{FF2B5EF4-FFF2-40B4-BE49-F238E27FC236}">
                <a16:creationId xmlns:a16="http://schemas.microsoft.com/office/drawing/2014/main" id="{70F595FD-B852-4ABC-9A6A-9499EFD31251}"/>
              </a:ext>
            </a:extLst>
          </p:cNvPr>
          <p:cNvSpPr/>
          <p:nvPr/>
        </p:nvSpPr>
        <p:spPr>
          <a:xfrm rot="403180" flipV="1">
            <a:off x="6724596" y="236219"/>
            <a:ext cx="742352" cy="1098440"/>
          </a:xfrm>
          <a:custGeom>
            <a:avLst/>
            <a:gdLst>
              <a:gd name="connsiteX0" fmla="*/ 210697 w 526904"/>
              <a:gd name="connsiteY0" fmla="*/ 698366 h 698366"/>
              <a:gd name="connsiteX1" fmla="*/ 526904 w 526904"/>
              <a:gd name="connsiteY1" fmla="*/ 242824 h 698366"/>
              <a:gd name="connsiteX2" fmla="*/ 0 w 526904"/>
              <a:gd name="connsiteY2" fmla="*/ 0 h 698366"/>
              <a:gd name="connsiteX3" fmla="*/ 210697 w 526904"/>
              <a:gd name="connsiteY3" fmla="*/ 698366 h 698366"/>
              <a:gd name="connsiteX0" fmla="*/ 210697 w 528763"/>
              <a:gd name="connsiteY0" fmla="*/ 698366 h 698366"/>
              <a:gd name="connsiteX1" fmla="*/ 528763 w 528763"/>
              <a:gd name="connsiteY1" fmla="*/ 167910 h 698366"/>
              <a:gd name="connsiteX2" fmla="*/ 0 w 528763"/>
              <a:gd name="connsiteY2" fmla="*/ 0 h 698366"/>
              <a:gd name="connsiteX3" fmla="*/ 210697 w 528763"/>
              <a:gd name="connsiteY3" fmla="*/ 698366 h 698366"/>
              <a:gd name="connsiteX0" fmla="*/ 199098 w 517164"/>
              <a:gd name="connsiteY0" fmla="*/ 727460 h 727460"/>
              <a:gd name="connsiteX1" fmla="*/ 517164 w 517164"/>
              <a:gd name="connsiteY1" fmla="*/ 197004 h 727460"/>
              <a:gd name="connsiteX2" fmla="*/ 0 w 517164"/>
              <a:gd name="connsiteY2" fmla="*/ 0 h 727460"/>
              <a:gd name="connsiteX3" fmla="*/ 199098 w 517164"/>
              <a:gd name="connsiteY3" fmla="*/ 727460 h 727460"/>
            </a:gdLst>
            <a:ahLst/>
            <a:cxnLst>
              <a:cxn ang="0">
                <a:pos x="connsiteX0" y="connsiteY0"/>
              </a:cxn>
              <a:cxn ang="0">
                <a:pos x="connsiteX1" y="connsiteY1"/>
              </a:cxn>
              <a:cxn ang="0">
                <a:pos x="connsiteX2" y="connsiteY2"/>
              </a:cxn>
              <a:cxn ang="0">
                <a:pos x="connsiteX3" y="connsiteY3"/>
              </a:cxn>
            </a:cxnLst>
            <a:rect l="l" t="t" r="r" b="b"/>
            <a:pathLst>
              <a:path w="517164" h="727460">
                <a:moveTo>
                  <a:pt x="199098" y="727460"/>
                </a:moveTo>
                <a:lnTo>
                  <a:pt x="517164" y="197004"/>
                </a:lnTo>
                <a:lnTo>
                  <a:pt x="0" y="0"/>
                </a:lnTo>
                <a:lnTo>
                  <a:pt x="199098" y="727460"/>
                </a:lnTo>
                <a:close/>
              </a:path>
            </a:pathLst>
          </a:custGeom>
          <a:solidFill>
            <a:schemeClr val="accent3">
              <a:lumMod val="75000"/>
            </a:schemeClr>
          </a:solidFill>
          <a:ln w="6350">
            <a:noFill/>
          </a:ln>
          <a:effectLst>
            <a:outerShdw blurRad="1270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166" name="Freeform: Shape 165">
            <a:extLst>
              <a:ext uri="{FF2B5EF4-FFF2-40B4-BE49-F238E27FC236}">
                <a16:creationId xmlns:a16="http://schemas.microsoft.com/office/drawing/2014/main" id="{9F1B78CD-2173-4CF7-9209-2D71EE4F9D4A}"/>
              </a:ext>
            </a:extLst>
          </p:cNvPr>
          <p:cNvSpPr/>
          <p:nvPr/>
        </p:nvSpPr>
        <p:spPr>
          <a:xfrm rot="623466" flipV="1">
            <a:off x="5006666" y="1126206"/>
            <a:ext cx="4307572" cy="2395367"/>
          </a:xfrm>
          <a:custGeom>
            <a:avLst/>
            <a:gdLst>
              <a:gd name="connsiteX0" fmla="*/ 2413237 w 2736692"/>
              <a:gd name="connsiteY0" fmla="*/ 465984 h 1500286"/>
              <a:gd name="connsiteX1" fmla="*/ 2736692 w 2736692"/>
              <a:gd name="connsiteY1" fmla="*/ 0 h 1500286"/>
              <a:gd name="connsiteX2" fmla="*/ 2476390 w 2736692"/>
              <a:gd name="connsiteY2" fmla="*/ 0 h 1500286"/>
              <a:gd name="connsiteX3" fmla="*/ 2476390 w 2736692"/>
              <a:gd name="connsiteY3" fmla="*/ 0 h 1500286"/>
              <a:gd name="connsiteX4" fmla="*/ 2272649 w 2736692"/>
              <a:gd name="connsiteY4" fmla="*/ 0 h 1500286"/>
              <a:gd name="connsiteX5" fmla="*/ 2334375 w 2736692"/>
              <a:gd name="connsiteY5" fmla="*/ 204592 h 1500286"/>
              <a:gd name="connsiteX6" fmla="*/ 2334374 w 2736692"/>
              <a:gd name="connsiteY6" fmla="*/ 204593 h 1500286"/>
              <a:gd name="connsiteX7" fmla="*/ 1434991 w 2736692"/>
              <a:gd name="connsiteY7" fmla="*/ 1500286 h 1500286"/>
              <a:gd name="connsiteX8" fmla="*/ 2334373 w 2736692"/>
              <a:gd name="connsiteY8" fmla="*/ 204593 h 1500286"/>
              <a:gd name="connsiteX9" fmla="*/ 2272648 w 2736692"/>
              <a:gd name="connsiteY9" fmla="*/ 0 h 1500286"/>
              <a:gd name="connsiteX10" fmla="*/ 674433 w 2736692"/>
              <a:gd name="connsiteY10" fmla="*/ 0 h 1500286"/>
              <a:gd name="connsiteX11" fmla="*/ 610984 w 2736692"/>
              <a:gd name="connsiteY11" fmla="*/ 91406 h 1500286"/>
              <a:gd name="connsiteX12" fmla="*/ 674432 w 2736692"/>
              <a:gd name="connsiteY12" fmla="*/ 0 h 1500286"/>
              <a:gd name="connsiteX13" fmla="*/ 528711 w 2736692"/>
              <a:gd name="connsiteY13" fmla="*/ 0 h 1500286"/>
              <a:gd name="connsiteX14" fmla="*/ 528711 w 2736692"/>
              <a:gd name="connsiteY14" fmla="*/ 0 h 1500286"/>
              <a:gd name="connsiteX15" fmla="*/ 0 w 2736692"/>
              <a:gd name="connsiteY15" fmla="*/ 0 h 1500286"/>
              <a:gd name="connsiteX16" fmla="*/ 204330 w 2736692"/>
              <a:gd name="connsiteY16" fmla="*/ 677256 h 1500286"/>
              <a:gd name="connsiteX17" fmla="*/ 572859 w 2736692"/>
              <a:gd name="connsiteY17" fmla="*/ 146336 h 1500286"/>
              <a:gd name="connsiteX18" fmla="*/ 908087 w 2736692"/>
              <a:gd name="connsiteY18" fmla="*/ 1257462 h 1500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6692" h="1500286">
                <a:moveTo>
                  <a:pt x="2413237" y="465984"/>
                </a:moveTo>
                <a:lnTo>
                  <a:pt x="2736692" y="0"/>
                </a:lnTo>
                <a:lnTo>
                  <a:pt x="2476390" y="0"/>
                </a:lnTo>
                <a:lnTo>
                  <a:pt x="2476390" y="0"/>
                </a:lnTo>
                <a:lnTo>
                  <a:pt x="2272649" y="0"/>
                </a:lnTo>
                <a:lnTo>
                  <a:pt x="2334375" y="204592"/>
                </a:lnTo>
                <a:lnTo>
                  <a:pt x="2334374" y="204593"/>
                </a:lnTo>
                <a:close/>
                <a:moveTo>
                  <a:pt x="1434991" y="1500286"/>
                </a:moveTo>
                <a:lnTo>
                  <a:pt x="2334373" y="204593"/>
                </a:lnTo>
                <a:lnTo>
                  <a:pt x="2272648" y="0"/>
                </a:lnTo>
                <a:lnTo>
                  <a:pt x="674433" y="0"/>
                </a:lnTo>
                <a:lnTo>
                  <a:pt x="610984" y="91406"/>
                </a:lnTo>
                <a:lnTo>
                  <a:pt x="674432" y="0"/>
                </a:lnTo>
                <a:lnTo>
                  <a:pt x="528711" y="0"/>
                </a:lnTo>
                <a:lnTo>
                  <a:pt x="528711" y="0"/>
                </a:lnTo>
                <a:lnTo>
                  <a:pt x="0" y="0"/>
                </a:lnTo>
                <a:lnTo>
                  <a:pt x="204330" y="677256"/>
                </a:lnTo>
                <a:lnTo>
                  <a:pt x="572859" y="146336"/>
                </a:lnTo>
                <a:lnTo>
                  <a:pt x="908087" y="1257462"/>
                </a:lnTo>
                <a:close/>
              </a:path>
            </a:pathLst>
          </a:custGeom>
          <a:solidFill>
            <a:schemeClr val="bg1">
              <a:lumMod val="85000"/>
            </a:schemeClr>
          </a:solidFill>
          <a:ln w="381" cmpd="sng">
            <a:noFill/>
          </a:ln>
          <a:effectLst>
            <a:outerShdw blurRad="1270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164" name="Freeform: Shape 163">
            <a:extLst>
              <a:ext uri="{FF2B5EF4-FFF2-40B4-BE49-F238E27FC236}">
                <a16:creationId xmlns:a16="http://schemas.microsoft.com/office/drawing/2014/main" id="{5FF4F197-67C4-4B2B-A181-A33464886F8A}"/>
              </a:ext>
            </a:extLst>
          </p:cNvPr>
          <p:cNvSpPr/>
          <p:nvPr/>
        </p:nvSpPr>
        <p:spPr>
          <a:xfrm rot="613421" flipV="1">
            <a:off x="3376509" y="3473541"/>
            <a:ext cx="5958593" cy="3487340"/>
          </a:xfrm>
          <a:custGeom>
            <a:avLst/>
            <a:gdLst>
              <a:gd name="connsiteX0" fmla="*/ 2935228 w 3796648"/>
              <a:gd name="connsiteY0" fmla="*/ 2196140 h 2196140"/>
              <a:gd name="connsiteX1" fmla="*/ 3226454 w 3796648"/>
              <a:gd name="connsiteY1" fmla="*/ 2196140 h 2196140"/>
              <a:gd name="connsiteX2" fmla="*/ 3226455 w 3796648"/>
              <a:gd name="connsiteY2" fmla="*/ 2196139 h 2196140"/>
              <a:gd name="connsiteX3" fmla="*/ 3486755 w 3796648"/>
              <a:gd name="connsiteY3" fmla="*/ 2196138 h 2196140"/>
              <a:gd name="connsiteX4" fmla="*/ 3796648 w 3796648"/>
              <a:gd name="connsiteY4" fmla="*/ 1749690 h 2196140"/>
              <a:gd name="connsiteX5" fmla="*/ 3599434 w 3796648"/>
              <a:gd name="connsiteY5" fmla="*/ 1658804 h 2196140"/>
              <a:gd name="connsiteX6" fmla="*/ 3599434 w 3796648"/>
              <a:gd name="connsiteY6" fmla="*/ 1658804 h 2196140"/>
              <a:gd name="connsiteX7" fmla="*/ 2639668 w 3796648"/>
              <a:gd name="connsiteY7" fmla="*/ 1216495 h 2196140"/>
              <a:gd name="connsiteX8" fmla="*/ 1191290 w 3796648"/>
              <a:gd name="connsiteY8" fmla="*/ 2196138 h 2196140"/>
              <a:gd name="connsiteX9" fmla="*/ 1424497 w 3796648"/>
              <a:gd name="connsiteY9" fmla="*/ 2196138 h 2196140"/>
              <a:gd name="connsiteX10" fmla="*/ 1424496 w 3796648"/>
              <a:gd name="connsiteY10" fmla="*/ 2196140 h 2196140"/>
              <a:gd name="connsiteX11" fmla="*/ 2935226 w 3796648"/>
              <a:gd name="connsiteY11" fmla="*/ 2196140 h 2196140"/>
              <a:gd name="connsiteX12" fmla="*/ 2639667 w 3796648"/>
              <a:gd name="connsiteY12" fmla="*/ 1216495 h 2196140"/>
              <a:gd name="connsiteX13" fmla="*/ 2234205 w 3796648"/>
              <a:gd name="connsiteY13" fmla="*/ 1029637 h 2196140"/>
              <a:gd name="connsiteX14" fmla="*/ 2234206 w 3796648"/>
              <a:gd name="connsiteY14" fmla="*/ 1029636 h 2196140"/>
              <a:gd name="connsiteX15" fmla="*/ 614095 w 3796648"/>
              <a:gd name="connsiteY15" fmla="*/ 283006 h 2196140"/>
              <a:gd name="connsiteX16" fmla="*/ 662577 w 3796648"/>
              <a:gd name="connsiteY16" fmla="*/ 2196138 h 2196140"/>
              <a:gd name="connsiteX17" fmla="*/ 1191289 w 3796648"/>
              <a:gd name="connsiteY17" fmla="*/ 2196138 h 2196140"/>
              <a:gd name="connsiteX18" fmla="*/ 614094 w 3796648"/>
              <a:gd name="connsiteY18" fmla="*/ 283006 h 2196140"/>
              <a:gd name="connsiteX19" fmla="*/ 0 w 3796648"/>
              <a:gd name="connsiteY19" fmla="*/ 0 h 219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96648" h="2196140">
                <a:moveTo>
                  <a:pt x="2935228" y="2196140"/>
                </a:moveTo>
                <a:lnTo>
                  <a:pt x="3226454" y="2196140"/>
                </a:lnTo>
                <a:lnTo>
                  <a:pt x="3226455" y="2196139"/>
                </a:lnTo>
                <a:lnTo>
                  <a:pt x="3486755" y="2196138"/>
                </a:lnTo>
                <a:lnTo>
                  <a:pt x="3796648" y="1749690"/>
                </a:lnTo>
                <a:lnTo>
                  <a:pt x="3599434" y="1658804"/>
                </a:lnTo>
                <a:lnTo>
                  <a:pt x="3599434" y="1658804"/>
                </a:lnTo>
                <a:lnTo>
                  <a:pt x="2639668" y="1216495"/>
                </a:lnTo>
                <a:close/>
                <a:moveTo>
                  <a:pt x="1191290" y="2196138"/>
                </a:moveTo>
                <a:lnTo>
                  <a:pt x="1424497" y="2196138"/>
                </a:lnTo>
                <a:lnTo>
                  <a:pt x="1424496" y="2196140"/>
                </a:lnTo>
                <a:lnTo>
                  <a:pt x="2935226" y="2196140"/>
                </a:lnTo>
                <a:lnTo>
                  <a:pt x="2639667" y="1216495"/>
                </a:lnTo>
                <a:lnTo>
                  <a:pt x="2234205" y="1029637"/>
                </a:lnTo>
                <a:lnTo>
                  <a:pt x="2234206" y="1029636"/>
                </a:lnTo>
                <a:lnTo>
                  <a:pt x="614095" y="283006"/>
                </a:lnTo>
                <a:close/>
                <a:moveTo>
                  <a:pt x="662577" y="2196138"/>
                </a:moveTo>
                <a:lnTo>
                  <a:pt x="1191289" y="2196138"/>
                </a:lnTo>
                <a:lnTo>
                  <a:pt x="614094" y="283006"/>
                </a:lnTo>
                <a:lnTo>
                  <a:pt x="0" y="0"/>
                </a:lnTo>
                <a:close/>
              </a:path>
            </a:pathLst>
          </a:custGeom>
          <a:solidFill>
            <a:schemeClr val="bg1">
              <a:lumMod val="75000"/>
            </a:schemeClr>
          </a:solidFill>
          <a:ln w="381" cmpd="sng">
            <a:noFill/>
          </a:ln>
          <a:effectLst>
            <a:outerShdw blurRad="1270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endParaRPr>
          </a:p>
        </p:txBody>
      </p:sp>
      <p:sp>
        <p:nvSpPr>
          <p:cNvPr id="163" name="Freeform: Shape 162">
            <a:extLst>
              <a:ext uri="{FF2B5EF4-FFF2-40B4-BE49-F238E27FC236}">
                <a16:creationId xmlns:a16="http://schemas.microsoft.com/office/drawing/2014/main" id="{F9DDFA4A-AC5A-4E31-8D46-188B75E27DB9}"/>
              </a:ext>
            </a:extLst>
          </p:cNvPr>
          <p:cNvSpPr/>
          <p:nvPr/>
        </p:nvSpPr>
        <p:spPr>
          <a:xfrm rot="514852" flipV="1">
            <a:off x="1869554" y="4320097"/>
            <a:ext cx="8793940" cy="3217600"/>
          </a:xfrm>
          <a:custGeom>
            <a:avLst/>
            <a:gdLst>
              <a:gd name="connsiteX0" fmla="*/ 888924 w 4842244"/>
              <a:gd name="connsiteY0" fmla="*/ 409662 h 1876345"/>
              <a:gd name="connsiteX1" fmla="*/ 803683 w 4842244"/>
              <a:gd name="connsiteY1" fmla="*/ 127126 h 1876345"/>
              <a:gd name="connsiteX2" fmla="*/ 248477 w 4842244"/>
              <a:gd name="connsiteY2" fmla="*/ 39304 h 1876345"/>
              <a:gd name="connsiteX3" fmla="*/ 255066 w 4842244"/>
              <a:gd name="connsiteY3" fmla="*/ 61142 h 1876345"/>
              <a:gd name="connsiteX4" fmla="*/ 248477 w 4842244"/>
              <a:gd name="connsiteY4" fmla="*/ 39304 h 1876345"/>
              <a:gd name="connsiteX5" fmla="*/ 0 w 4842244"/>
              <a:gd name="connsiteY5" fmla="*/ 0 h 1876345"/>
              <a:gd name="connsiteX6" fmla="*/ 274831 w 4842244"/>
              <a:gd name="connsiteY6" fmla="*/ 126656 h 1876345"/>
              <a:gd name="connsiteX7" fmla="*/ 274831 w 4842244"/>
              <a:gd name="connsiteY7" fmla="*/ 126656 h 1876345"/>
              <a:gd name="connsiteX8" fmla="*/ 4071479 w 4842244"/>
              <a:gd name="connsiteY8" fmla="*/ 1876345 h 1876345"/>
              <a:gd name="connsiteX9" fmla="*/ 4842244 w 4842244"/>
              <a:gd name="connsiteY9" fmla="*/ 765947 h 1876345"/>
              <a:gd name="connsiteX10" fmla="*/ 4607695 w 4842244"/>
              <a:gd name="connsiteY10" fmla="*/ 728846 h 1876345"/>
              <a:gd name="connsiteX11" fmla="*/ 4607695 w 4842244"/>
              <a:gd name="connsiteY11" fmla="*/ 728846 h 1876345"/>
              <a:gd name="connsiteX12" fmla="*/ 2984017 w 4842244"/>
              <a:gd name="connsiteY12" fmla="*/ 472013 h 1876345"/>
              <a:gd name="connsiteX13" fmla="*/ 2984017 w 4842244"/>
              <a:gd name="connsiteY13" fmla="*/ 472012 h 1876345"/>
              <a:gd name="connsiteX14" fmla="*/ 2635020 w 4842244"/>
              <a:gd name="connsiteY14" fmla="*/ 416807 h 1876345"/>
              <a:gd name="connsiteX15" fmla="*/ 2635020 w 4842244"/>
              <a:gd name="connsiteY15" fmla="*/ 416807 h 1876345"/>
              <a:gd name="connsiteX16" fmla="*/ 803684 w 4842244"/>
              <a:gd name="connsiteY16" fmla="*/ 127126 h 1876345"/>
              <a:gd name="connsiteX17" fmla="*/ 888925 w 4842244"/>
              <a:gd name="connsiteY17" fmla="*/ 409662 h 1876345"/>
              <a:gd name="connsiteX18" fmla="*/ 2509035 w 4842244"/>
              <a:gd name="connsiteY18" fmla="*/ 1156291 h 1876345"/>
              <a:gd name="connsiteX19" fmla="*/ 2509035 w 4842244"/>
              <a:gd name="connsiteY19" fmla="*/ 1156291 h 1876345"/>
              <a:gd name="connsiteX20" fmla="*/ 2914497 w 4842244"/>
              <a:gd name="connsiteY20" fmla="*/ 1343149 h 1876345"/>
              <a:gd name="connsiteX21" fmla="*/ 2752362 w 4842244"/>
              <a:gd name="connsiteY21" fmla="*/ 805744 h 1876345"/>
              <a:gd name="connsiteX22" fmla="*/ 2914497 w 4842244"/>
              <a:gd name="connsiteY22" fmla="*/ 1343150 h 1876345"/>
              <a:gd name="connsiteX23" fmla="*/ 3874264 w 4842244"/>
              <a:gd name="connsiteY23" fmla="*/ 1785460 h 1876345"/>
              <a:gd name="connsiteX24" fmla="*/ 3874264 w 4842244"/>
              <a:gd name="connsiteY24" fmla="*/ 1785460 h 1876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42244" h="1876345">
                <a:moveTo>
                  <a:pt x="888924" y="409662"/>
                </a:moveTo>
                <a:lnTo>
                  <a:pt x="803683" y="127126"/>
                </a:lnTo>
                <a:lnTo>
                  <a:pt x="248477" y="39304"/>
                </a:lnTo>
                <a:lnTo>
                  <a:pt x="255066" y="61142"/>
                </a:lnTo>
                <a:lnTo>
                  <a:pt x="248477" y="39304"/>
                </a:lnTo>
                <a:lnTo>
                  <a:pt x="0" y="0"/>
                </a:lnTo>
                <a:lnTo>
                  <a:pt x="274831" y="126656"/>
                </a:lnTo>
                <a:lnTo>
                  <a:pt x="274831" y="126656"/>
                </a:lnTo>
                <a:close/>
                <a:moveTo>
                  <a:pt x="4071479" y="1876345"/>
                </a:moveTo>
                <a:lnTo>
                  <a:pt x="4842244" y="765947"/>
                </a:lnTo>
                <a:lnTo>
                  <a:pt x="4607695" y="728846"/>
                </a:lnTo>
                <a:lnTo>
                  <a:pt x="4607695" y="728846"/>
                </a:lnTo>
                <a:lnTo>
                  <a:pt x="2984017" y="472013"/>
                </a:lnTo>
                <a:lnTo>
                  <a:pt x="2984017" y="472012"/>
                </a:lnTo>
                <a:lnTo>
                  <a:pt x="2635020" y="416807"/>
                </a:lnTo>
                <a:lnTo>
                  <a:pt x="2635020" y="416807"/>
                </a:lnTo>
                <a:lnTo>
                  <a:pt x="803684" y="127126"/>
                </a:lnTo>
                <a:lnTo>
                  <a:pt x="888925" y="409662"/>
                </a:lnTo>
                <a:lnTo>
                  <a:pt x="2509035" y="1156291"/>
                </a:lnTo>
                <a:lnTo>
                  <a:pt x="2509035" y="1156291"/>
                </a:lnTo>
                <a:lnTo>
                  <a:pt x="2914497" y="1343149"/>
                </a:lnTo>
                <a:lnTo>
                  <a:pt x="2752362" y="805744"/>
                </a:lnTo>
                <a:lnTo>
                  <a:pt x="2914497" y="1343150"/>
                </a:lnTo>
                <a:lnTo>
                  <a:pt x="3874264" y="1785460"/>
                </a:lnTo>
                <a:lnTo>
                  <a:pt x="3874264" y="1785460"/>
                </a:lnTo>
                <a:close/>
              </a:path>
            </a:pathLst>
          </a:custGeom>
          <a:solidFill>
            <a:schemeClr val="bg2">
              <a:lumMod val="75000"/>
            </a:schemeClr>
          </a:solidFill>
          <a:ln w="6350">
            <a:noFill/>
          </a:ln>
          <a:effectLst>
            <a:outerShdw blurRad="1270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210" name="Oval 209">
            <a:extLst>
              <a:ext uri="{FF2B5EF4-FFF2-40B4-BE49-F238E27FC236}">
                <a16:creationId xmlns:a16="http://schemas.microsoft.com/office/drawing/2014/main" id="{A89C7A03-A577-4EB9-A27B-6E1E3BDEC92E}"/>
              </a:ext>
            </a:extLst>
          </p:cNvPr>
          <p:cNvSpPr/>
          <p:nvPr/>
        </p:nvSpPr>
        <p:spPr>
          <a:xfrm rot="4821640">
            <a:off x="10816190" y="-713255"/>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11" name="Oval 210">
            <a:extLst>
              <a:ext uri="{FF2B5EF4-FFF2-40B4-BE49-F238E27FC236}">
                <a16:creationId xmlns:a16="http://schemas.microsoft.com/office/drawing/2014/main" id="{343CAAD4-902E-4588-83C2-A0F206BC29E4}"/>
              </a:ext>
            </a:extLst>
          </p:cNvPr>
          <p:cNvSpPr/>
          <p:nvPr/>
        </p:nvSpPr>
        <p:spPr>
          <a:xfrm rot="12003441">
            <a:off x="11412123" y="646367"/>
            <a:ext cx="1177984" cy="117798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12" name="Oval 211">
            <a:extLst>
              <a:ext uri="{FF2B5EF4-FFF2-40B4-BE49-F238E27FC236}">
                <a16:creationId xmlns:a16="http://schemas.microsoft.com/office/drawing/2014/main" id="{B08FB3FE-897E-4861-9B96-903DDAF47372}"/>
              </a:ext>
            </a:extLst>
          </p:cNvPr>
          <p:cNvSpPr/>
          <p:nvPr/>
        </p:nvSpPr>
        <p:spPr>
          <a:xfrm rot="9763993">
            <a:off x="9793483" y="-260381"/>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13" name="Oval 212">
            <a:extLst>
              <a:ext uri="{FF2B5EF4-FFF2-40B4-BE49-F238E27FC236}">
                <a16:creationId xmlns:a16="http://schemas.microsoft.com/office/drawing/2014/main" id="{6B103F70-FDBB-4E62-ACD2-C53D650BE1B3}"/>
              </a:ext>
            </a:extLst>
          </p:cNvPr>
          <p:cNvSpPr/>
          <p:nvPr/>
        </p:nvSpPr>
        <p:spPr>
          <a:xfrm rot="5400000">
            <a:off x="10729049" y="1231563"/>
            <a:ext cx="596584" cy="596584"/>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32" name="Oval 31">
            <a:extLst>
              <a:ext uri="{FF2B5EF4-FFF2-40B4-BE49-F238E27FC236}">
                <a16:creationId xmlns:a16="http://schemas.microsoft.com/office/drawing/2014/main" id="{7959FF7C-105E-404F-9C05-6C9C929EF0FD}"/>
              </a:ext>
            </a:extLst>
          </p:cNvPr>
          <p:cNvSpPr/>
          <p:nvPr/>
        </p:nvSpPr>
        <p:spPr>
          <a:xfrm rot="14807776">
            <a:off x="-880637" y="5794584"/>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33" name="Oval 32">
            <a:extLst>
              <a:ext uri="{FF2B5EF4-FFF2-40B4-BE49-F238E27FC236}">
                <a16:creationId xmlns:a16="http://schemas.microsoft.com/office/drawing/2014/main" id="{05597AEA-93A9-4CF2-9672-D1E9C757261E}"/>
              </a:ext>
            </a:extLst>
          </p:cNvPr>
          <p:cNvSpPr/>
          <p:nvPr/>
        </p:nvSpPr>
        <p:spPr>
          <a:xfrm rot="14807776">
            <a:off x="334523" y="58170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34" name="Oval 33">
            <a:extLst>
              <a:ext uri="{FF2B5EF4-FFF2-40B4-BE49-F238E27FC236}">
                <a16:creationId xmlns:a16="http://schemas.microsoft.com/office/drawing/2014/main" id="{4902D4EC-FE9E-42D3-983E-E7C5D8299BAE}"/>
              </a:ext>
            </a:extLst>
          </p:cNvPr>
          <p:cNvSpPr/>
          <p:nvPr/>
        </p:nvSpPr>
        <p:spPr>
          <a:xfrm rot="14807776">
            <a:off x="-455431" y="5365305"/>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41" name="TextBox 40">
            <a:extLst>
              <a:ext uri="{FF2B5EF4-FFF2-40B4-BE49-F238E27FC236}">
                <a16:creationId xmlns:a16="http://schemas.microsoft.com/office/drawing/2014/main" id="{F0A625D2-4C29-43E5-92AD-189F1B419EA1}"/>
              </a:ext>
            </a:extLst>
          </p:cNvPr>
          <p:cNvSpPr txBox="1"/>
          <p:nvPr/>
        </p:nvSpPr>
        <p:spPr>
          <a:xfrm>
            <a:off x="4482045" y="3989555"/>
            <a:ext cx="2836034" cy="923330"/>
          </a:xfrm>
          <a:prstGeom prst="rect">
            <a:avLst/>
          </a:prstGeom>
          <a:noFill/>
        </p:spPr>
        <p:txBody>
          <a:bodyPr wrap="none" rtlCol="1">
            <a:spAutoFit/>
          </a:bodyPr>
          <a:lstStyle/>
          <a:p>
            <a:pPr algn="ctr" rtl="1"/>
            <a:r>
              <a:rPr lang="fa-IR" b="1" i="1" dirty="0">
                <a:latin typeface="Times New Roman" panose="02020603050405020304" pitchFamily="18" charset="0"/>
                <a:cs typeface="B Nazanin" panose="00000400000000000000" pitchFamily="2" charset="-78"/>
              </a:rPr>
              <a:t>L. major </a:t>
            </a:r>
          </a:p>
          <a:p>
            <a:pPr marL="742950" lvl="1" indent="-285750" algn="r" rtl="1">
              <a:buFont typeface="Arial" panose="020B0604020202020204" pitchFamily="34" charset="0"/>
              <a:buChar char="•"/>
            </a:pPr>
            <a:r>
              <a:rPr lang="fa-IR" dirty="0">
                <a:cs typeface="B Nazanin" panose="00000400000000000000" pitchFamily="2" charset="-78"/>
              </a:rPr>
              <a:t>عامل CL زئونوتیک</a:t>
            </a:r>
          </a:p>
          <a:p>
            <a:pPr marL="742950" lvl="1" indent="-285750" algn="r" rtl="1">
              <a:buFont typeface="Arial" panose="020B0604020202020204" pitchFamily="34" charset="0"/>
              <a:buChar char="•"/>
            </a:pPr>
            <a:r>
              <a:rPr lang="fa-IR" dirty="0">
                <a:cs typeface="B Nazanin" panose="00000400000000000000" pitchFamily="2" charset="-78"/>
              </a:rPr>
              <a:t>مرتبط با جوندگان کوچک</a:t>
            </a:r>
          </a:p>
        </p:txBody>
      </p:sp>
      <p:sp>
        <p:nvSpPr>
          <p:cNvPr id="44" name="TextBox 43">
            <a:extLst>
              <a:ext uri="{FF2B5EF4-FFF2-40B4-BE49-F238E27FC236}">
                <a16:creationId xmlns:a16="http://schemas.microsoft.com/office/drawing/2014/main" id="{CAA066C6-310A-46A0-AA68-D7957FC63A9F}"/>
              </a:ext>
            </a:extLst>
          </p:cNvPr>
          <p:cNvSpPr txBox="1"/>
          <p:nvPr/>
        </p:nvSpPr>
        <p:spPr>
          <a:xfrm>
            <a:off x="5828536" y="1990630"/>
            <a:ext cx="2705792" cy="1477328"/>
          </a:xfrm>
          <a:prstGeom prst="rect">
            <a:avLst/>
          </a:prstGeom>
          <a:noFill/>
        </p:spPr>
        <p:txBody>
          <a:bodyPr wrap="square" rtlCol="1">
            <a:spAutoFit/>
          </a:bodyPr>
          <a:lstStyle/>
          <a:p>
            <a:pPr algn="ctr" rtl="1"/>
            <a:r>
              <a:rPr lang="en-US" b="1" i="1" dirty="0">
                <a:latin typeface="Times New Roman" panose="02020603050405020304" pitchFamily="18" charset="0"/>
                <a:cs typeface="B Nazanin" panose="00000400000000000000" pitchFamily="2" charset="-78"/>
              </a:rPr>
              <a:t>L. tropica </a:t>
            </a:r>
          </a:p>
          <a:p>
            <a:pPr algn="ctr" rtl="1"/>
            <a:r>
              <a:rPr lang="prs-AF" dirty="0">
                <a:latin typeface="Shabnam" panose="020B0603030804020204" pitchFamily="34" charset="-78"/>
                <a:cs typeface="B Nazanin" panose="00000400000000000000" pitchFamily="2" charset="-78"/>
              </a:rPr>
              <a:t>     </a:t>
            </a:r>
            <a:r>
              <a:rPr lang="fa-IR" dirty="0">
                <a:latin typeface="Shabnam" panose="020B0603030804020204" pitchFamily="34" charset="-78"/>
                <a:cs typeface="B Nazanin" panose="00000400000000000000" pitchFamily="2" charset="-78"/>
              </a:rPr>
              <a:t>شایع‌ترین علت لیشمانیوز </a:t>
            </a:r>
          </a:p>
          <a:p>
            <a:pPr algn="ctr" rtl="1"/>
            <a:r>
              <a:rPr lang="fa-IR" dirty="0">
                <a:latin typeface="Shabnam" panose="020B0603030804020204" pitchFamily="34" charset="-78"/>
                <a:cs typeface="B Nazanin" panose="00000400000000000000" pitchFamily="2" charset="-78"/>
              </a:rPr>
              <a:t>جلدی در یمن</a:t>
            </a:r>
          </a:p>
          <a:p>
            <a:pPr marL="285750" indent="-285750" algn="ctr" rtl="1">
              <a:buFont typeface="Arial" panose="020B0604020202020204" pitchFamily="34" charset="0"/>
              <a:buChar char="•"/>
            </a:pPr>
            <a:r>
              <a:rPr lang="fa-IR" dirty="0">
                <a:latin typeface="Shabnam" panose="020B0603030804020204" pitchFamily="34" charset="-78"/>
                <a:cs typeface="B Nazanin" panose="00000400000000000000" pitchFamily="2" charset="-78"/>
              </a:rPr>
              <a:t>عمدتاً با چرخه   </a:t>
            </a:r>
            <a:r>
              <a:rPr lang="en-US" dirty="0">
                <a:latin typeface="Shabnam" panose="020B0603030804020204" pitchFamily="34" charset="-78"/>
                <a:cs typeface="B Nazanin" panose="00000400000000000000" pitchFamily="2" charset="-78"/>
              </a:rPr>
              <a:t>anthroponotic</a:t>
            </a:r>
            <a:endParaRPr lang="fa-IR" dirty="0">
              <a:latin typeface="Shabnam" panose="020B0603030804020204" pitchFamily="34" charset="-78"/>
              <a:cs typeface="B Nazanin" panose="00000400000000000000" pitchFamily="2" charset="-78"/>
            </a:endParaRPr>
          </a:p>
        </p:txBody>
      </p:sp>
      <p:sp>
        <p:nvSpPr>
          <p:cNvPr id="45" name="TextBox 44">
            <a:extLst>
              <a:ext uri="{FF2B5EF4-FFF2-40B4-BE49-F238E27FC236}">
                <a16:creationId xmlns:a16="http://schemas.microsoft.com/office/drawing/2014/main" id="{FC8A867C-035C-4A9E-8FA0-BC9D172298C9}"/>
              </a:ext>
            </a:extLst>
          </p:cNvPr>
          <p:cNvSpPr txBox="1"/>
          <p:nvPr/>
        </p:nvSpPr>
        <p:spPr>
          <a:xfrm>
            <a:off x="5185176" y="5496306"/>
            <a:ext cx="4412109" cy="1477328"/>
          </a:xfrm>
          <a:prstGeom prst="rect">
            <a:avLst/>
          </a:prstGeom>
          <a:noFill/>
        </p:spPr>
        <p:txBody>
          <a:bodyPr wrap="square" rtlCol="1">
            <a:spAutoFit/>
          </a:bodyPr>
          <a:lstStyle/>
          <a:p>
            <a:pPr algn="just" rtl="1"/>
            <a:r>
              <a:rPr lang="fa-IR" dirty="0">
                <a:cs typeface="B Nazanin" panose="00000400000000000000" pitchFamily="2" charset="-78"/>
              </a:rPr>
              <a:t>در برخی مناطق: </a:t>
            </a:r>
          </a:p>
          <a:p>
            <a:pPr marL="742950" lvl="1" indent="-285750" algn="just" rtl="1">
              <a:buFont typeface="Arial" panose="020B0604020202020204" pitchFamily="34" charset="0"/>
              <a:buChar char="•"/>
            </a:pPr>
            <a:r>
              <a:rPr lang="en-US" b="1" i="1" dirty="0">
                <a:latin typeface="Times New Roman" panose="02020603050405020304" pitchFamily="18" charset="0"/>
                <a:cs typeface="B Nazanin" panose="00000400000000000000" pitchFamily="2" charset="-78"/>
              </a:rPr>
              <a:t>L. </a:t>
            </a:r>
            <a:r>
              <a:rPr lang="en-US" b="1" i="1" dirty="0" err="1">
                <a:latin typeface="Times New Roman" panose="02020603050405020304" pitchFamily="18" charset="0"/>
                <a:cs typeface="B Nazanin" panose="00000400000000000000" pitchFamily="2" charset="-78"/>
              </a:rPr>
              <a:t>donovani</a:t>
            </a:r>
            <a:endParaRPr lang="en-US" i="1" dirty="0">
              <a:latin typeface="Times New Roman" panose="02020603050405020304" pitchFamily="18" charset="0"/>
              <a:cs typeface="B Nazanin" panose="00000400000000000000" pitchFamily="2" charset="-78"/>
            </a:endParaRPr>
          </a:p>
          <a:p>
            <a:pPr marL="742950" lvl="1" indent="-285750" algn="just" rtl="1">
              <a:buFont typeface="Arial" panose="020B0604020202020204" pitchFamily="34" charset="0"/>
              <a:buChar char="•"/>
            </a:pPr>
            <a:r>
              <a:rPr lang="en-US" b="1" i="1" dirty="0">
                <a:latin typeface="Times New Roman" panose="02020603050405020304" pitchFamily="18" charset="0"/>
                <a:cs typeface="B Nazanin" panose="00000400000000000000" pitchFamily="2" charset="-78"/>
              </a:rPr>
              <a:t>L. infantum</a:t>
            </a:r>
            <a:endParaRPr lang="en-US" i="1" dirty="0">
              <a:latin typeface="Times New Roman" panose="02020603050405020304" pitchFamily="18" charset="0"/>
              <a:cs typeface="B Nazanin" panose="00000400000000000000" pitchFamily="2" charset="-78"/>
            </a:endParaRPr>
          </a:p>
          <a:p>
            <a:pPr algn="just" rtl="1">
              <a:buFont typeface="Arial" panose="020B0604020202020204" pitchFamily="34" charset="0"/>
              <a:buChar char="•"/>
            </a:pPr>
            <a:r>
              <a:rPr lang="en-US" dirty="0" err="1">
                <a:cs typeface="B Nazanin" panose="00000400000000000000" pitchFamily="2" charset="-78"/>
              </a:rPr>
              <a:t>عمدتاً</a:t>
            </a:r>
            <a:r>
              <a:rPr lang="en-US" dirty="0">
                <a:cs typeface="B Nazanin" panose="00000400000000000000" pitchFamily="2" charset="-78"/>
              </a:rPr>
              <a:t> </a:t>
            </a:r>
            <a:r>
              <a:rPr lang="en-US" dirty="0" err="1">
                <a:cs typeface="B Nazanin" panose="00000400000000000000" pitchFamily="2" charset="-78"/>
              </a:rPr>
              <a:t>عامل</a:t>
            </a:r>
            <a:r>
              <a:rPr lang="en-US" dirty="0">
                <a:cs typeface="B Nazanin" panose="00000400000000000000" pitchFamily="2" charset="-78"/>
              </a:rPr>
              <a:t> VL، </a:t>
            </a:r>
            <a:r>
              <a:rPr lang="en-US" dirty="0" err="1">
                <a:cs typeface="B Nazanin" panose="00000400000000000000" pitchFamily="2" charset="-78"/>
              </a:rPr>
              <a:t>اما</a:t>
            </a:r>
            <a:r>
              <a:rPr lang="en-US" dirty="0">
                <a:cs typeface="B Nazanin" panose="00000400000000000000" pitchFamily="2" charset="-78"/>
              </a:rPr>
              <a:t> </a:t>
            </a:r>
            <a:r>
              <a:rPr lang="en-US" dirty="0" err="1">
                <a:cs typeface="B Nazanin" panose="00000400000000000000" pitchFamily="2" charset="-78"/>
              </a:rPr>
              <a:t>در</a:t>
            </a:r>
            <a:r>
              <a:rPr lang="en-US" dirty="0">
                <a:cs typeface="B Nazanin" panose="00000400000000000000" pitchFamily="2" charset="-78"/>
              </a:rPr>
              <a:t> </a:t>
            </a:r>
            <a:r>
              <a:rPr lang="en-US" dirty="0" err="1">
                <a:cs typeface="B Nazanin" panose="00000400000000000000" pitchFamily="2" charset="-78"/>
              </a:rPr>
              <a:t>برخی</a:t>
            </a:r>
            <a:r>
              <a:rPr lang="en-US" dirty="0">
                <a:cs typeface="B Nazanin" panose="00000400000000000000" pitchFamily="2" charset="-78"/>
              </a:rPr>
              <a:t> </a:t>
            </a:r>
            <a:r>
              <a:rPr lang="en-US" dirty="0" err="1">
                <a:cs typeface="B Nazanin" panose="00000400000000000000" pitchFamily="2" charset="-78"/>
              </a:rPr>
              <a:t>مناطق</a:t>
            </a:r>
            <a:r>
              <a:rPr lang="en-US" dirty="0">
                <a:cs typeface="B Nazanin" panose="00000400000000000000" pitchFamily="2" charset="-78"/>
              </a:rPr>
              <a:t> </a:t>
            </a:r>
            <a:r>
              <a:rPr lang="en-US" dirty="0" err="1">
                <a:cs typeface="B Nazanin" panose="00000400000000000000" pitchFamily="2" charset="-78"/>
              </a:rPr>
              <a:t>با</a:t>
            </a:r>
            <a:r>
              <a:rPr lang="en-US" dirty="0">
                <a:cs typeface="B Nazanin" panose="00000400000000000000" pitchFamily="2" charset="-78"/>
              </a:rPr>
              <a:t> </a:t>
            </a:r>
            <a:r>
              <a:rPr lang="en-US" dirty="0" err="1">
                <a:cs typeface="B Nazanin" panose="00000400000000000000" pitchFamily="2" charset="-78"/>
              </a:rPr>
              <a:t>موارد</a:t>
            </a:r>
            <a:r>
              <a:rPr lang="en-US" dirty="0">
                <a:cs typeface="B Nazanin" panose="00000400000000000000" pitchFamily="2" charset="-78"/>
              </a:rPr>
              <a:t> </a:t>
            </a:r>
            <a:r>
              <a:rPr lang="en-US" dirty="0" err="1">
                <a:cs typeface="B Nazanin" panose="00000400000000000000" pitchFamily="2" charset="-78"/>
              </a:rPr>
              <a:t>جلدی</a:t>
            </a:r>
            <a:r>
              <a:rPr lang="en-US" dirty="0">
                <a:cs typeface="B Nazanin" panose="00000400000000000000" pitchFamily="2" charset="-78"/>
              </a:rPr>
              <a:t> </a:t>
            </a:r>
            <a:r>
              <a:rPr lang="en-US" dirty="0" err="1">
                <a:cs typeface="B Nazanin" panose="00000400000000000000" pitchFamily="2" charset="-78"/>
              </a:rPr>
              <a:t>نیز</a:t>
            </a:r>
            <a:r>
              <a:rPr lang="en-US" dirty="0">
                <a:cs typeface="B Nazanin" panose="00000400000000000000" pitchFamily="2" charset="-78"/>
              </a:rPr>
              <a:t> </a:t>
            </a:r>
            <a:r>
              <a:rPr lang="en-US" dirty="0" err="1">
                <a:cs typeface="B Nazanin" panose="00000400000000000000" pitchFamily="2" charset="-78"/>
              </a:rPr>
              <a:t>گزارش</a:t>
            </a:r>
            <a:r>
              <a:rPr lang="en-US" dirty="0">
                <a:cs typeface="B Nazanin" panose="00000400000000000000" pitchFamily="2" charset="-78"/>
              </a:rPr>
              <a:t> </a:t>
            </a:r>
            <a:r>
              <a:rPr lang="en-US" dirty="0" err="1">
                <a:cs typeface="B Nazanin" panose="00000400000000000000" pitchFamily="2" charset="-78"/>
              </a:rPr>
              <a:t>شده‌اند</a:t>
            </a:r>
            <a:r>
              <a:rPr lang="en-US" dirty="0">
                <a:cs typeface="B Nazanin" panose="00000400000000000000" pitchFamily="2" charset="-78"/>
              </a:rPr>
              <a:t>.</a:t>
            </a:r>
            <a:r>
              <a:rPr lang="fa-IR" dirty="0">
                <a:cs typeface="B Nazanin" panose="00000400000000000000" pitchFamily="2" charset="-78"/>
              </a:rPr>
              <a:t>.</a:t>
            </a:r>
          </a:p>
        </p:txBody>
      </p:sp>
      <p:pic>
        <p:nvPicPr>
          <p:cNvPr id="8" name="Picture 7" descr="Leishmania tropica hi-res stock photography and images - Alamy">
            <a:extLst>
              <a:ext uri="{FF2B5EF4-FFF2-40B4-BE49-F238E27FC236}">
                <a16:creationId xmlns:a16="http://schemas.microsoft.com/office/drawing/2014/main" id="{A8049A8B-15C2-9E21-7B3F-743DA1FAC2A8}"/>
              </a:ext>
            </a:extLst>
          </p:cNvPr>
          <p:cNvPicPr>
            <a:picLocks noChangeAspect="1"/>
          </p:cNvPicPr>
          <p:nvPr/>
        </p:nvPicPr>
        <p:blipFill>
          <a:blip r:embed="rId3"/>
          <a:srcRect l="-1496" t="-553" r="1496" b="9540"/>
          <a:stretch>
            <a:fillRect/>
          </a:stretch>
        </p:blipFill>
        <p:spPr>
          <a:xfrm>
            <a:off x="1065487" y="1398606"/>
            <a:ext cx="2714210" cy="23246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Slide Number Placeholder 1">
            <a:extLst>
              <a:ext uri="{FF2B5EF4-FFF2-40B4-BE49-F238E27FC236}">
                <a16:creationId xmlns:a16="http://schemas.microsoft.com/office/drawing/2014/main" id="{06C820D6-345C-C899-89C5-688F44305FB1}"/>
              </a:ext>
            </a:extLst>
          </p:cNvPr>
          <p:cNvSpPr>
            <a:spLocks noGrp="1"/>
          </p:cNvSpPr>
          <p:nvPr>
            <p:ph type="sldNum" sz="quarter" idx="12"/>
          </p:nvPr>
        </p:nvSpPr>
        <p:spPr/>
        <p:txBody>
          <a:bodyPr/>
          <a:lstStyle/>
          <a:p>
            <a:fld id="{EE33C7F8-D8E1-4961-B70B-472B6A48943E}" type="slidenum">
              <a:rPr lang="fa-IR" smtClean="0"/>
              <a:pPr/>
              <a:t>14</a:t>
            </a:fld>
            <a:endParaRPr lang="fa-IR" dirty="0"/>
          </a:p>
        </p:txBody>
      </p:sp>
    </p:spTree>
    <p:extLst>
      <p:ext uri="{BB962C8B-B14F-4D97-AF65-F5344CB8AC3E}">
        <p14:creationId xmlns:p14="http://schemas.microsoft.com/office/powerpoint/2010/main" val="179643568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81000">
                                      <p:stCondLst>
                                        <p:cond delay="0"/>
                                      </p:stCondLst>
                                      <p:childTnLst>
                                        <p:set>
                                          <p:cBhvr>
                                            <p:cTn id="6" dur="1" fill="hold">
                                              <p:stCondLst>
                                                <p:cond delay="0"/>
                                              </p:stCondLst>
                                            </p:cTn>
                                            <p:tgtEl>
                                              <p:spTgt spid="163"/>
                                            </p:tgtEl>
                                            <p:attrNameLst>
                                              <p:attrName>style.visibility</p:attrName>
                                            </p:attrNameLst>
                                          </p:cBhvr>
                                          <p:to>
                                            <p:strVal val="visible"/>
                                          </p:to>
                                        </p:set>
                                        <p:anim calcmode="lin" valueType="num" p14:bounceEnd="81000">
                                          <p:cBhvr additive="base">
                                            <p:cTn id="7" dur="3250" fill="hold"/>
                                            <p:tgtEl>
                                              <p:spTgt spid="163"/>
                                            </p:tgtEl>
                                            <p:attrNameLst>
                                              <p:attrName>ppt_x</p:attrName>
                                            </p:attrNameLst>
                                          </p:cBhvr>
                                          <p:tavLst>
                                            <p:tav tm="0">
                                              <p:val>
                                                <p:strVal val="#ppt_x"/>
                                              </p:val>
                                            </p:tav>
                                            <p:tav tm="100000">
                                              <p:val>
                                                <p:strVal val="#ppt_x"/>
                                              </p:val>
                                            </p:tav>
                                          </p:tavLst>
                                        </p:anim>
                                        <p:anim calcmode="lin" valueType="num" p14:bounceEnd="81000">
                                          <p:cBhvr additive="base">
                                            <p:cTn id="8" dur="3250" fill="hold"/>
                                            <p:tgtEl>
                                              <p:spTgt spid="16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81000">
                                      <p:stCondLst>
                                        <p:cond delay="0"/>
                                      </p:stCondLst>
                                      <p:childTnLst>
                                        <p:set>
                                          <p:cBhvr>
                                            <p:cTn id="10" dur="1" fill="hold">
                                              <p:stCondLst>
                                                <p:cond delay="0"/>
                                              </p:stCondLst>
                                            </p:cTn>
                                            <p:tgtEl>
                                              <p:spTgt spid="164"/>
                                            </p:tgtEl>
                                            <p:attrNameLst>
                                              <p:attrName>style.visibility</p:attrName>
                                            </p:attrNameLst>
                                          </p:cBhvr>
                                          <p:to>
                                            <p:strVal val="visible"/>
                                          </p:to>
                                        </p:set>
                                        <p:anim calcmode="lin" valueType="num" p14:bounceEnd="81000">
                                          <p:cBhvr additive="base">
                                            <p:cTn id="11" dur="3250" fill="hold"/>
                                            <p:tgtEl>
                                              <p:spTgt spid="164"/>
                                            </p:tgtEl>
                                            <p:attrNameLst>
                                              <p:attrName>ppt_x</p:attrName>
                                            </p:attrNameLst>
                                          </p:cBhvr>
                                          <p:tavLst>
                                            <p:tav tm="0">
                                              <p:val>
                                                <p:strVal val="#ppt_x"/>
                                              </p:val>
                                            </p:tav>
                                            <p:tav tm="100000">
                                              <p:val>
                                                <p:strVal val="#ppt_x"/>
                                              </p:val>
                                            </p:tav>
                                          </p:tavLst>
                                        </p:anim>
                                        <p:anim calcmode="lin" valueType="num" p14:bounceEnd="81000">
                                          <p:cBhvr additive="base">
                                            <p:cTn id="12" dur="3250" fill="hold"/>
                                            <p:tgtEl>
                                              <p:spTgt spid="16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81000">
                                      <p:stCondLst>
                                        <p:cond delay="0"/>
                                      </p:stCondLst>
                                      <p:childTnLst>
                                        <p:set>
                                          <p:cBhvr>
                                            <p:cTn id="14" dur="1" fill="hold">
                                              <p:stCondLst>
                                                <p:cond delay="0"/>
                                              </p:stCondLst>
                                            </p:cTn>
                                            <p:tgtEl>
                                              <p:spTgt spid="166"/>
                                            </p:tgtEl>
                                            <p:attrNameLst>
                                              <p:attrName>style.visibility</p:attrName>
                                            </p:attrNameLst>
                                          </p:cBhvr>
                                          <p:to>
                                            <p:strVal val="visible"/>
                                          </p:to>
                                        </p:set>
                                        <p:anim calcmode="lin" valueType="num" p14:bounceEnd="81000">
                                          <p:cBhvr additive="base">
                                            <p:cTn id="15" dur="3250" fill="hold"/>
                                            <p:tgtEl>
                                              <p:spTgt spid="166"/>
                                            </p:tgtEl>
                                            <p:attrNameLst>
                                              <p:attrName>ppt_x</p:attrName>
                                            </p:attrNameLst>
                                          </p:cBhvr>
                                          <p:tavLst>
                                            <p:tav tm="0">
                                              <p:val>
                                                <p:strVal val="#ppt_x"/>
                                              </p:val>
                                            </p:tav>
                                            <p:tav tm="100000">
                                              <p:val>
                                                <p:strVal val="#ppt_x"/>
                                              </p:val>
                                            </p:tav>
                                          </p:tavLst>
                                        </p:anim>
                                        <p:anim calcmode="lin" valueType="num" p14:bounceEnd="81000">
                                          <p:cBhvr additive="base">
                                            <p:cTn id="16" dur="3250" fill="hold"/>
                                            <p:tgtEl>
                                              <p:spTgt spid="16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81000">
                                      <p:stCondLst>
                                        <p:cond delay="0"/>
                                      </p:stCondLst>
                                      <p:childTnLst>
                                        <p:set>
                                          <p:cBhvr>
                                            <p:cTn id="18" dur="1" fill="hold">
                                              <p:stCondLst>
                                                <p:cond delay="0"/>
                                              </p:stCondLst>
                                            </p:cTn>
                                            <p:tgtEl>
                                              <p:spTgt spid="162"/>
                                            </p:tgtEl>
                                            <p:attrNameLst>
                                              <p:attrName>style.visibility</p:attrName>
                                            </p:attrNameLst>
                                          </p:cBhvr>
                                          <p:to>
                                            <p:strVal val="visible"/>
                                          </p:to>
                                        </p:set>
                                        <p:anim calcmode="lin" valueType="num" p14:bounceEnd="81000">
                                          <p:cBhvr additive="base">
                                            <p:cTn id="19" dur="3250" fill="hold"/>
                                            <p:tgtEl>
                                              <p:spTgt spid="162"/>
                                            </p:tgtEl>
                                            <p:attrNameLst>
                                              <p:attrName>ppt_x</p:attrName>
                                            </p:attrNameLst>
                                          </p:cBhvr>
                                          <p:tavLst>
                                            <p:tav tm="0">
                                              <p:val>
                                                <p:strVal val="#ppt_x"/>
                                              </p:val>
                                            </p:tav>
                                            <p:tav tm="100000">
                                              <p:val>
                                                <p:strVal val="#ppt_x"/>
                                              </p:val>
                                            </p:tav>
                                          </p:tavLst>
                                        </p:anim>
                                        <p:anim calcmode="lin" valueType="num" p14:bounceEnd="81000">
                                          <p:cBhvr additive="base">
                                            <p:cTn id="20" dur="3250" fill="hold"/>
                                            <p:tgtEl>
                                              <p:spTgt spid="162"/>
                                            </p:tgtEl>
                                            <p:attrNameLst>
                                              <p:attrName>ppt_y</p:attrName>
                                            </p:attrNameLst>
                                          </p:cBhvr>
                                          <p:tavLst>
                                            <p:tav tm="0">
                                              <p:val>
                                                <p:strVal val="1+#ppt_h/2"/>
                                              </p:val>
                                            </p:tav>
                                            <p:tav tm="100000">
                                              <p:val>
                                                <p:strVal val="#ppt_y"/>
                                              </p:val>
                                            </p:tav>
                                          </p:tavLst>
                                        </p:anim>
                                      </p:childTnLst>
                                    </p:cTn>
                                  </p:par>
                                  <p:par>
                                    <p:cTn id="21" presetID="1" presetClass="entr" presetSubtype="0" fill="hold" grpId="0" nodeType="withEffect">
                                      <p:stCondLst>
                                        <p:cond delay="0"/>
                                      </p:stCondLst>
                                      <p:childTnLst>
                                        <p:set>
                                          <p:cBhvr>
                                            <p:cTn id="22" dur="1" fill="hold">
                                              <p:stCondLst>
                                                <p:cond delay="1999"/>
                                              </p:stCondLst>
                                            </p:cTn>
                                            <p:tgtEl>
                                              <p:spTgt spid="4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1999"/>
                                              </p:stCondLst>
                                            </p:cTn>
                                            <p:tgtEl>
                                              <p:spTgt spid="4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1999"/>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animBg="1"/>
          <p:bldP spid="166" grpId="0" animBg="1"/>
          <p:bldP spid="164" grpId="0" animBg="1"/>
          <p:bldP spid="163" grpId="0" animBg="1"/>
          <p:bldP spid="41" grpId="0"/>
          <p:bldP spid="44" grpId="0"/>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63"/>
                                            </p:tgtEl>
                                            <p:attrNameLst>
                                              <p:attrName>style.visibility</p:attrName>
                                            </p:attrNameLst>
                                          </p:cBhvr>
                                          <p:to>
                                            <p:strVal val="visible"/>
                                          </p:to>
                                        </p:set>
                                        <p:anim calcmode="lin" valueType="num">
                                          <p:cBhvr additive="base">
                                            <p:cTn id="7" dur="3250" fill="hold"/>
                                            <p:tgtEl>
                                              <p:spTgt spid="163"/>
                                            </p:tgtEl>
                                            <p:attrNameLst>
                                              <p:attrName>ppt_x</p:attrName>
                                            </p:attrNameLst>
                                          </p:cBhvr>
                                          <p:tavLst>
                                            <p:tav tm="0">
                                              <p:val>
                                                <p:strVal val="#ppt_x"/>
                                              </p:val>
                                            </p:tav>
                                            <p:tav tm="100000">
                                              <p:val>
                                                <p:strVal val="#ppt_x"/>
                                              </p:val>
                                            </p:tav>
                                          </p:tavLst>
                                        </p:anim>
                                        <p:anim calcmode="lin" valueType="num">
                                          <p:cBhvr additive="base">
                                            <p:cTn id="8" dur="3250" fill="hold"/>
                                            <p:tgtEl>
                                              <p:spTgt spid="16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4"/>
                                            </p:tgtEl>
                                            <p:attrNameLst>
                                              <p:attrName>style.visibility</p:attrName>
                                            </p:attrNameLst>
                                          </p:cBhvr>
                                          <p:to>
                                            <p:strVal val="visible"/>
                                          </p:to>
                                        </p:set>
                                        <p:anim calcmode="lin" valueType="num">
                                          <p:cBhvr additive="base">
                                            <p:cTn id="11" dur="3250" fill="hold"/>
                                            <p:tgtEl>
                                              <p:spTgt spid="164"/>
                                            </p:tgtEl>
                                            <p:attrNameLst>
                                              <p:attrName>ppt_x</p:attrName>
                                            </p:attrNameLst>
                                          </p:cBhvr>
                                          <p:tavLst>
                                            <p:tav tm="0">
                                              <p:val>
                                                <p:strVal val="#ppt_x"/>
                                              </p:val>
                                            </p:tav>
                                            <p:tav tm="100000">
                                              <p:val>
                                                <p:strVal val="#ppt_x"/>
                                              </p:val>
                                            </p:tav>
                                          </p:tavLst>
                                        </p:anim>
                                        <p:anim calcmode="lin" valueType="num">
                                          <p:cBhvr additive="base">
                                            <p:cTn id="12" dur="3250" fill="hold"/>
                                            <p:tgtEl>
                                              <p:spTgt spid="16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6"/>
                                            </p:tgtEl>
                                            <p:attrNameLst>
                                              <p:attrName>style.visibility</p:attrName>
                                            </p:attrNameLst>
                                          </p:cBhvr>
                                          <p:to>
                                            <p:strVal val="visible"/>
                                          </p:to>
                                        </p:set>
                                        <p:anim calcmode="lin" valueType="num">
                                          <p:cBhvr additive="base">
                                            <p:cTn id="15" dur="3250" fill="hold"/>
                                            <p:tgtEl>
                                              <p:spTgt spid="166"/>
                                            </p:tgtEl>
                                            <p:attrNameLst>
                                              <p:attrName>ppt_x</p:attrName>
                                            </p:attrNameLst>
                                          </p:cBhvr>
                                          <p:tavLst>
                                            <p:tav tm="0">
                                              <p:val>
                                                <p:strVal val="#ppt_x"/>
                                              </p:val>
                                            </p:tav>
                                            <p:tav tm="100000">
                                              <p:val>
                                                <p:strVal val="#ppt_x"/>
                                              </p:val>
                                            </p:tav>
                                          </p:tavLst>
                                        </p:anim>
                                        <p:anim calcmode="lin" valueType="num">
                                          <p:cBhvr additive="base">
                                            <p:cTn id="16" dur="3250" fill="hold"/>
                                            <p:tgtEl>
                                              <p:spTgt spid="16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2"/>
                                            </p:tgtEl>
                                            <p:attrNameLst>
                                              <p:attrName>style.visibility</p:attrName>
                                            </p:attrNameLst>
                                          </p:cBhvr>
                                          <p:to>
                                            <p:strVal val="visible"/>
                                          </p:to>
                                        </p:set>
                                        <p:anim calcmode="lin" valueType="num">
                                          <p:cBhvr additive="base">
                                            <p:cTn id="19" dur="3250" fill="hold"/>
                                            <p:tgtEl>
                                              <p:spTgt spid="162"/>
                                            </p:tgtEl>
                                            <p:attrNameLst>
                                              <p:attrName>ppt_x</p:attrName>
                                            </p:attrNameLst>
                                          </p:cBhvr>
                                          <p:tavLst>
                                            <p:tav tm="0">
                                              <p:val>
                                                <p:strVal val="#ppt_x"/>
                                              </p:val>
                                            </p:tav>
                                            <p:tav tm="100000">
                                              <p:val>
                                                <p:strVal val="#ppt_x"/>
                                              </p:val>
                                            </p:tav>
                                          </p:tavLst>
                                        </p:anim>
                                        <p:anim calcmode="lin" valueType="num">
                                          <p:cBhvr additive="base">
                                            <p:cTn id="20" dur="3250" fill="hold"/>
                                            <p:tgtEl>
                                              <p:spTgt spid="162"/>
                                            </p:tgtEl>
                                            <p:attrNameLst>
                                              <p:attrName>ppt_y</p:attrName>
                                            </p:attrNameLst>
                                          </p:cBhvr>
                                          <p:tavLst>
                                            <p:tav tm="0">
                                              <p:val>
                                                <p:strVal val="1+#ppt_h/2"/>
                                              </p:val>
                                            </p:tav>
                                            <p:tav tm="100000">
                                              <p:val>
                                                <p:strVal val="#ppt_y"/>
                                              </p:val>
                                            </p:tav>
                                          </p:tavLst>
                                        </p:anim>
                                      </p:childTnLst>
                                    </p:cTn>
                                  </p:par>
                                  <p:par>
                                    <p:cTn id="21" presetID="1" presetClass="entr" presetSubtype="0" fill="hold" grpId="0" nodeType="withEffect">
                                      <p:stCondLst>
                                        <p:cond delay="0"/>
                                      </p:stCondLst>
                                      <p:childTnLst>
                                        <p:set>
                                          <p:cBhvr>
                                            <p:cTn id="22" dur="1" fill="hold">
                                              <p:stCondLst>
                                                <p:cond delay="1999"/>
                                              </p:stCondLst>
                                            </p:cTn>
                                            <p:tgtEl>
                                              <p:spTgt spid="4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1999"/>
                                              </p:stCondLst>
                                            </p:cTn>
                                            <p:tgtEl>
                                              <p:spTgt spid="4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1999"/>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animBg="1"/>
          <p:bldP spid="166" grpId="0" animBg="1"/>
          <p:bldP spid="164" grpId="0" animBg="1"/>
          <p:bldP spid="163" grpId="0" animBg="1"/>
          <p:bldP spid="41" grpId="0"/>
          <p:bldP spid="44" grpId="0"/>
          <p:bldP spid="45"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BE9EC"/>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F20F3CD1-88F4-4867-A34A-D148982804AA}"/>
              </a:ext>
            </a:extLst>
          </p:cNvPr>
          <p:cNvSpPr/>
          <p:nvPr/>
        </p:nvSpPr>
        <p:spPr>
          <a:xfrm>
            <a:off x="1078021" y="2013456"/>
            <a:ext cx="1920000" cy="3802197"/>
          </a:xfrm>
          <a:prstGeom prst="roundRect">
            <a:avLst>
              <a:gd name="adj" fmla="val 17095"/>
            </a:avLst>
          </a:prstGeom>
          <a:solidFill>
            <a:schemeClr val="bg1">
              <a:lumMod val="85000"/>
            </a:schemeClr>
          </a:soli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8" name="Freeform: Shape 27">
            <a:extLst>
              <a:ext uri="{FF2B5EF4-FFF2-40B4-BE49-F238E27FC236}">
                <a16:creationId xmlns:a16="http://schemas.microsoft.com/office/drawing/2014/main" id="{F5150A74-1F4A-4BC7-AC20-4839A498C772}"/>
              </a:ext>
            </a:extLst>
          </p:cNvPr>
          <p:cNvSpPr/>
          <p:nvPr/>
        </p:nvSpPr>
        <p:spPr>
          <a:xfrm flipV="1">
            <a:off x="1077416" y="3203627"/>
            <a:ext cx="1920000" cy="3360000"/>
          </a:xfrm>
          <a:custGeom>
            <a:avLst/>
            <a:gdLst>
              <a:gd name="connsiteX0" fmla="*/ 0 w 1800000"/>
              <a:gd name="connsiteY0" fmla="*/ 2520000 h 2520000"/>
              <a:gd name="connsiteX1" fmla="*/ 540770 w 1800000"/>
              <a:gd name="connsiteY1" fmla="*/ 2520000 h 2520000"/>
              <a:gd name="connsiteX2" fmla="*/ 900000 w 1800000"/>
              <a:gd name="connsiteY2" fmla="*/ 2160770 h 2520000"/>
              <a:gd name="connsiteX3" fmla="*/ 1259230 w 1800000"/>
              <a:gd name="connsiteY3" fmla="*/ 2520000 h 2520000"/>
              <a:gd name="connsiteX4" fmla="*/ 1800000 w 1800000"/>
              <a:gd name="connsiteY4" fmla="*/ 2520000 h 2520000"/>
              <a:gd name="connsiteX5" fmla="*/ 1800000 w 1800000"/>
              <a:gd name="connsiteY5" fmla="*/ 300006 h 2520000"/>
              <a:gd name="connsiteX6" fmla="*/ 1499994 w 1800000"/>
              <a:gd name="connsiteY6" fmla="*/ 0 h 2520000"/>
              <a:gd name="connsiteX7" fmla="*/ 300006 w 1800000"/>
              <a:gd name="connsiteY7" fmla="*/ 0 h 2520000"/>
              <a:gd name="connsiteX8" fmla="*/ 0 w 1800000"/>
              <a:gd name="connsiteY8" fmla="*/ 300006 h 2520000"/>
              <a:gd name="connsiteX9" fmla="*/ 0 w 1800000"/>
              <a:gd name="connsiteY9" fmla="*/ 2520000 h 25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2520000">
                <a:moveTo>
                  <a:pt x="0" y="2520000"/>
                </a:moveTo>
                <a:lnTo>
                  <a:pt x="540770" y="2520000"/>
                </a:lnTo>
                <a:cubicBezTo>
                  <a:pt x="540770" y="2321603"/>
                  <a:pt x="701603" y="2160770"/>
                  <a:pt x="900000" y="2160770"/>
                </a:cubicBezTo>
                <a:cubicBezTo>
                  <a:pt x="1098397" y="2160770"/>
                  <a:pt x="1259230" y="2321603"/>
                  <a:pt x="1259230" y="2520000"/>
                </a:cubicBezTo>
                <a:lnTo>
                  <a:pt x="1800000" y="2520000"/>
                </a:lnTo>
                <a:lnTo>
                  <a:pt x="1800000" y="300006"/>
                </a:lnTo>
                <a:cubicBezTo>
                  <a:pt x="1800000" y="134317"/>
                  <a:pt x="1665683" y="0"/>
                  <a:pt x="1499994" y="0"/>
                </a:cubicBezTo>
                <a:lnTo>
                  <a:pt x="300006" y="0"/>
                </a:lnTo>
                <a:cubicBezTo>
                  <a:pt x="134317" y="0"/>
                  <a:pt x="0" y="134317"/>
                  <a:pt x="0" y="300006"/>
                </a:cubicBezTo>
                <a:lnTo>
                  <a:pt x="0" y="2520000"/>
                </a:lnTo>
                <a:close/>
              </a:path>
            </a:pathLst>
          </a:custGeom>
          <a:solidFill>
            <a:schemeClr val="bg1"/>
          </a:solidFill>
          <a:ln>
            <a:noFill/>
          </a:ln>
          <a:effectLst>
            <a:outerShdw blurRad="63500" sx="102000" sy="102000" algn="ctr" rotWithShape="0">
              <a:schemeClr val="tx1">
                <a:lumMod val="95000"/>
                <a:lumOff val="5000"/>
                <a:alpha val="8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41" name="Rectangle: Rounded Corners 40">
            <a:extLst>
              <a:ext uri="{FF2B5EF4-FFF2-40B4-BE49-F238E27FC236}">
                <a16:creationId xmlns:a16="http://schemas.microsoft.com/office/drawing/2014/main" id="{16129F01-4F42-4C3A-A085-F4FB7F63978C}"/>
              </a:ext>
            </a:extLst>
          </p:cNvPr>
          <p:cNvSpPr/>
          <p:nvPr/>
        </p:nvSpPr>
        <p:spPr>
          <a:xfrm>
            <a:off x="9509837" y="2140784"/>
            <a:ext cx="1920000" cy="3802197"/>
          </a:xfrm>
          <a:prstGeom prst="roundRect">
            <a:avLst>
              <a:gd name="adj" fmla="val 17095"/>
            </a:avLst>
          </a:prstGeom>
          <a:gradFill>
            <a:gsLst>
              <a:gs pos="94000">
                <a:srgbClr val="EEAE4C"/>
              </a:gs>
              <a:gs pos="0">
                <a:srgbClr val="FFC00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42" name="Freeform: Shape 41">
            <a:extLst>
              <a:ext uri="{FF2B5EF4-FFF2-40B4-BE49-F238E27FC236}">
                <a16:creationId xmlns:a16="http://schemas.microsoft.com/office/drawing/2014/main" id="{34CCC461-6ECB-46B8-89BD-A2E07DDE5FA5}"/>
              </a:ext>
            </a:extLst>
          </p:cNvPr>
          <p:cNvSpPr/>
          <p:nvPr/>
        </p:nvSpPr>
        <p:spPr>
          <a:xfrm flipV="1">
            <a:off x="9529079" y="3107417"/>
            <a:ext cx="1920000" cy="3360000"/>
          </a:xfrm>
          <a:custGeom>
            <a:avLst/>
            <a:gdLst>
              <a:gd name="connsiteX0" fmla="*/ 0 w 1800000"/>
              <a:gd name="connsiteY0" fmla="*/ 2520000 h 2520000"/>
              <a:gd name="connsiteX1" fmla="*/ 540770 w 1800000"/>
              <a:gd name="connsiteY1" fmla="*/ 2520000 h 2520000"/>
              <a:gd name="connsiteX2" fmla="*/ 900000 w 1800000"/>
              <a:gd name="connsiteY2" fmla="*/ 2160770 h 2520000"/>
              <a:gd name="connsiteX3" fmla="*/ 1259230 w 1800000"/>
              <a:gd name="connsiteY3" fmla="*/ 2520000 h 2520000"/>
              <a:gd name="connsiteX4" fmla="*/ 1800000 w 1800000"/>
              <a:gd name="connsiteY4" fmla="*/ 2520000 h 2520000"/>
              <a:gd name="connsiteX5" fmla="*/ 1800000 w 1800000"/>
              <a:gd name="connsiteY5" fmla="*/ 300006 h 2520000"/>
              <a:gd name="connsiteX6" fmla="*/ 1499994 w 1800000"/>
              <a:gd name="connsiteY6" fmla="*/ 0 h 2520000"/>
              <a:gd name="connsiteX7" fmla="*/ 300006 w 1800000"/>
              <a:gd name="connsiteY7" fmla="*/ 0 h 2520000"/>
              <a:gd name="connsiteX8" fmla="*/ 0 w 1800000"/>
              <a:gd name="connsiteY8" fmla="*/ 300006 h 2520000"/>
              <a:gd name="connsiteX9" fmla="*/ 0 w 1800000"/>
              <a:gd name="connsiteY9" fmla="*/ 2520000 h 25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2520000">
                <a:moveTo>
                  <a:pt x="0" y="2520000"/>
                </a:moveTo>
                <a:lnTo>
                  <a:pt x="540770" y="2520000"/>
                </a:lnTo>
                <a:cubicBezTo>
                  <a:pt x="540770" y="2321603"/>
                  <a:pt x="701603" y="2160770"/>
                  <a:pt x="900000" y="2160770"/>
                </a:cubicBezTo>
                <a:cubicBezTo>
                  <a:pt x="1098397" y="2160770"/>
                  <a:pt x="1259230" y="2321603"/>
                  <a:pt x="1259230" y="2520000"/>
                </a:cubicBezTo>
                <a:lnTo>
                  <a:pt x="1800000" y="2520000"/>
                </a:lnTo>
                <a:lnTo>
                  <a:pt x="1800000" y="300006"/>
                </a:lnTo>
                <a:cubicBezTo>
                  <a:pt x="1800000" y="134317"/>
                  <a:pt x="1665683" y="0"/>
                  <a:pt x="1499994" y="0"/>
                </a:cubicBezTo>
                <a:lnTo>
                  <a:pt x="300006" y="0"/>
                </a:lnTo>
                <a:cubicBezTo>
                  <a:pt x="134317" y="0"/>
                  <a:pt x="0" y="134317"/>
                  <a:pt x="0" y="300006"/>
                </a:cubicBezTo>
                <a:lnTo>
                  <a:pt x="0" y="2520000"/>
                </a:lnTo>
                <a:close/>
              </a:path>
            </a:pathLst>
          </a:custGeom>
          <a:solidFill>
            <a:schemeClr val="bg1"/>
          </a:solidFill>
          <a:ln>
            <a:noFill/>
          </a:ln>
          <a:effectLst>
            <a:outerShdw blurRad="63500" sx="102000" sy="102000" algn="ctr" rotWithShape="0">
              <a:schemeClr val="tx1">
                <a:lumMod val="95000"/>
                <a:lumOff val="5000"/>
                <a:alpha val="8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rtl="1">
              <a:buFont typeface="Arial" panose="020B0604020202020204" pitchFamily="34" charset="0"/>
              <a:buChar char="•"/>
            </a:pPr>
            <a:r>
              <a:rPr lang="fa-IR" b="1"/>
              <a:t>L. tropica</a:t>
            </a:r>
            <a:r>
              <a:rPr lang="fa-IR"/>
              <a:t>: </a:t>
            </a:r>
          </a:p>
          <a:p>
            <a:pPr marL="742950" lvl="1" indent="-285750">
              <a:buFont typeface="Arial" panose="020B0604020202020204" pitchFamily="34" charset="0"/>
              <a:buChar char="•"/>
            </a:pPr>
            <a:r>
              <a:rPr lang="en-US" b="1"/>
              <a:t>Phlebotomus sergenti</a:t>
            </a:r>
            <a:endParaRPr lang="en-US" dirty="0"/>
          </a:p>
        </p:txBody>
      </p:sp>
      <p:sp>
        <p:nvSpPr>
          <p:cNvPr id="60" name="TextBox 59">
            <a:extLst>
              <a:ext uri="{FF2B5EF4-FFF2-40B4-BE49-F238E27FC236}">
                <a16:creationId xmlns:a16="http://schemas.microsoft.com/office/drawing/2014/main" id="{362C1E64-A6F6-4780-9B6A-1C3E47E7C002}"/>
              </a:ext>
            </a:extLst>
          </p:cNvPr>
          <p:cNvSpPr txBox="1"/>
          <p:nvPr/>
        </p:nvSpPr>
        <p:spPr>
          <a:xfrm>
            <a:off x="926148" y="2302072"/>
            <a:ext cx="2222535" cy="461665"/>
          </a:xfrm>
          <a:prstGeom prst="rect">
            <a:avLst/>
          </a:prstGeom>
          <a:noFill/>
        </p:spPr>
        <p:txBody>
          <a:bodyPr wrap="square" rtlCol="1">
            <a:spAutoFit/>
          </a:bodyPr>
          <a:lstStyle/>
          <a:p>
            <a:pPr algn="ctr" rtl="1"/>
            <a:r>
              <a:rPr lang="it-IT" sz="2400" b="1" i="1" dirty="0">
                <a:latin typeface="Times New Roman" panose="02020603050405020304" pitchFamily="18" charset="0"/>
                <a:cs typeface="Times New Roman" panose="02020603050405020304" pitchFamily="18" charset="0"/>
              </a:rPr>
              <a:t>L. major</a:t>
            </a:r>
          </a:p>
        </p:txBody>
      </p:sp>
      <p:sp>
        <p:nvSpPr>
          <p:cNvPr id="94" name="TextBox 93">
            <a:extLst>
              <a:ext uri="{FF2B5EF4-FFF2-40B4-BE49-F238E27FC236}">
                <a16:creationId xmlns:a16="http://schemas.microsoft.com/office/drawing/2014/main" id="{DE12D19E-126E-494A-8113-211CDF98451C}"/>
              </a:ext>
            </a:extLst>
          </p:cNvPr>
          <p:cNvSpPr txBox="1"/>
          <p:nvPr/>
        </p:nvSpPr>
        <p:spPr>
          <a:xfrm>
            <a:off x="4248064" y="519127"/>
            <a:ext cx="4522392" cy="523220"/>
          </a:xfrm>
          <a:prstGeom prst="rect">
            <a:avLst/>
          </a:prstGeom>
          <a:noFill/>
          <a:effectLst>
            <a:outerShdw blurRad="50800" dist="38100" dir="5400000" algn="t" rotWithShape="0">
              <a:prstClr val="black">
                <a:alpha val="40000"/>
              </a:prstClr>
            </a:outerShdw>
          </a:effectLst>
        </p:spPr>
        <p:txBody>
          <a:bodyPr wrap="none" rtlCol="1">
            <a:spAutoFit/>
          </a:bodyPr>
          <a:lstStyle/>
          <a:p>
            <a:pPr rtl="1">
              <a:buNone/>
            </a:pPr>
            <a:r>
              <a:rPr lang="fa-IR" sz="2800" b="1" dirty="0">
                <a:cs typeface="B Nazanin" panose="00000400000000000000" pitchFamily="2" charset="-78"/>
              </a:rPr>
              <a:t>ناقلین احتمالی/شناخته‌شده در یمن</a:t>
            </a:r>
            <a:endParaRPr lang="fa-IR" sz="2800" dirty="0">
              <a:cs typeface="B Nazanin" panose="00000400000000000000" pitchFamily="2" charset="-78"/>
            </a:endParaRPr>
          </a:p>
        </p:txBody>
      </p:sp>
      <p:sp>
        <p:nvSpPr>
          <p:cNvPr id="105" name="Oval 104">
            <a:extLst>
              <a:ext uri="{FF2B5EF4-FFF2-40B4-BE49-F238E27FC236}">
                <a16:creationId xmlns:a16="http://schemas.microsoft.com/office/drawing/2014/main" id="{3C35FED2-A649-404C-9986-FF0EF5EEABCF}"/>
              </a:ext>
            </a:extLst>
          </p:cNvPr>
          <p:cNvSpPr/>
          <p:nvPr/>
        </p:nvSpPr>
        <p:spPr>
          <a:xfrm>
            <a:off x="6373615" y="1286181"/>
            <a:ext cx="144000" cy="144000"/>
          </a:xfrm>
          <a:prstGeom prst="ellipse">
            <a:avLst/>
          </a:prstGeom>
          <a:solidFill>
            <a:srgbClr val="002060"/>
          </a:solidFill>
          <a:ln/>
        </p:spPr>
        <p:style>
          <a:lnRef idx="0">
            <a:schemeClr val="accent1"/>
          </a:lnRef>
          <a:fillRef idx="3">
            <a:schemeClr val="accent1"/>
          </a:fillRef>
          <a:effectRef idx="3">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06" name="Oval 105">
            <a:extLst>
              <a:ext uri="{FF2B5EF4-FFF2-40B4-BE49-F238E27FC236}">
                <a16:creationId xmlns:a16="http://schemas.microsoft.com/office/drawing/2014/main" id="{42F2AE0C-DDD6-41E3-8702-3976F52CCC2D}"/>
              </a:ext>
            </a:extLst>
          </p:cNvPr>
          <p:cNvSpPr/>
          <p:nvPr/>
        </p:nvSpPr>
        <p:spPr>
          <a:xfrm>
            <a:off x="6143125" y="1286181"/>
            <a:ext cx="144000" cy="144000"/>
          </a:xfrm>
          <a:prstGeom prst="ellipse">
            <a:avLst/>
          </a:prstGeom>
          <a:solidFill>
            <a:srgbClr val="002060"/>
          </a:solidFill>
          <a:ln/>
        </p:spPr>
        <p:style>
          <a:lnRef idx="0">
            <a:schemeClr val="accent1"/>
          </a:lnRef>
          <a:fillRef idx="3">
            <a:schemeClr val="accent1"/>
          </a:fillRef>
          <a:effectRef idx="3">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07" name="Oval 106">
            <a:extLst>
              <a:ext uri="{FF2B5EF4-FFF2-40B4-BE49-F238E27FC236}">
                <a16:creationId xmlns:a16="http://schemas.microsoft.com/office/drawing/2014/main" id="{8AAA3B62-5CD6-4C02-AEAD-16E2D19522B6}"/>
              </a:ext>
            </a:extLst>
          </p:cNvPr>
          <p:cNvSpPr/>
          <p:nvPr/>
        </p:nvSpPr>
        <p:spPr>
          <a:xfrm>
            <a:off x="5912636" y="1286181"/>
            <a:ext cx="144000" cy="144000"/>
          </a:xfrm>
          <a:prstGeom prst="ellipse">
            <a:avLst/>
          </a:prstGeom>
          <a:solidFill>
            <a:srgbClr val="002060"/>
          </a:solidFill>
          <a:ln/>
        </p:spPr>
        <p:style>
          <a:lnRef idx="0">
            <a:schemeClr val="accent1"/>
          </a:lnRef>
          <a:fillRef idx="3">
            <a:schemeClr val="accent1"/>
          </a:fillRef>
          <a:effectRef idx="3">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08" name="Oval 107">
            <a:extLst>
              <a:ext uri="{FF2B5EF4-FFF2-40B4-BE49-F238E27FC236}">
                <a16:creationId xmlns:a16="http://schemas.microsoft.com/office/drawing/2014/main" id="{8182205D-A8FA-4880-BBA1-4066D04ED76E}"/>
              </a:ext>
            </a:extLst>
          </p:cNvPr>
          <p:cNvSpPr/>
          <p:nvPr/>
        </p:nvSpPr>
        <p:spPr>
          <a:xfrm>
            <a:off x="5689812" y="1286181"/>
            <a:ext cx="144000" cy="144000"/>
          </a:xfrm>
          <a:prstGeom prst="ellipse">
            <a:avLst/>
          </a:prstGeom>
          <a:solidFill>
            <a:srgbClr val="002060"/>
          </a:solidFill>
          <a:ln/>
        </p:spPr>
        <p:style>
          <a:lnRef idx="0">
            <a:schemeClr val="accent1"/>
          </a:lnRef>
          <a:fillRef idx="3">
            <a:schemeClr val="accent1"/>
          </a:fillRef>
          <a:effectRef idx="3">
            <a:schemeClr val="accent1"/>
          </a:effectRef>
          <a:fontRef idx="minor">
            <a:schemeClr val="lt1"/>
          </a:fontRef>
        </p:style>
        <p:txBody>
          <a:bodyPr rtlCol="1" anchor="ctr"/>
          <a:lstStyle/>
          <a:p>
            <a:pPr algn="ctr"/>
            <a:endParaRPr lang="fa-IR" sz="2400" dirty="0">
              <a:cs typeface="B Tir" panose="00000400000000000000" pitchFamily="2" charset="-78"/>
            </a:endParaRPr>
          </a:p>
        </p:txBody>
      </p:sp>
      <p:pic>
        <p:nvPicPr>
          <p:cNvPr id="40" name="Picture 39">
            <a:extLst>
              <a:ext uri="{FF2B5EF4-FFF2-40B4-BE49-F238E27FC236}">
                <a16:creationId xmlns:a16="http://schemas.microsoft.com/office/drawing/2014/main" id="{38A66A64-ADB4-45F1-89DB-0907852701A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195" b="96068" l="6862" r="94601">
                        <a14:foregroundMark x1="66142" y1="12238" x2="61530" y2="9258"/>
                        <a14:foregroundMark x1="91114" y1="23145" x2="91676" y2="27204"/>
                        <a14:foregroundMark x1="91676" y1="55739" x2="94713" y2="59290"/>
                        <a14:foregroundMark x1="7987" y1="70577" x2="6974" y2="69816"/>
                        <a14:foregroundMark x1="58493" y1="86684" x2="63442" y2="96132"/>
                        <a14:foregroundMark x1="63442" y1="96132" x2="45669" y2="96068"/>
                        <a14:foregroundMark x1="45669" y1="96068" x2="44094" y2="89474"/>
                        <a14:backgroundMark x1="86164" y1="46481" x2="98313" y2="53266"/>
                        <a14:backgroundMark x1="98313" y1="53266" x2="97300" y2="63919"/>
                        <a14:backgroundMark x1="91451" y1="70704" x2="95501" y2="70260"/>
                      </a14:backgroundRemoval>
                    </a14:imgEffect>
                  </a14:imgLayer>
                </a14:imgProps>
              </a:ext>
            </a:extLst>
          </a:blip>
          <a:stretch>
            <a:fillRect/>
          </a:stretch>
        </p:blipFill>
        <p:spPr>
          <a:xfrm flipH="1">
            <a:off x="12329" y="3633885"/>
            <a:ext cx="1597343" cy="2833532"/>
          </a:xfrm>
          <a:prstGeom prst="rect">
            <a:avLst/>
          </a:prstGeom>
        </p:spPr>
      </p:pic>
      <p:sp>
        <p:nvSpPr>
          <p:cNvPr id="57" name="Oval 56">
            <a:extLst>
              <a:ext uri="{FF2B5EF4-FFF2-40B4-BE49-F238E27FC236}">
                <a16:creationId xmlns:a16="http://schemas.microsoft.com/office/drawing/2014/main" id="{847A32B4-10F6-4A8C-83E4-09D733A34C46}"/>
              </a:ext>
            </a:extLst>
          </p:cNvPr>
          <p:cNvSpPr/>
          <p:nvPr/>
        </p:nvSpPr>
        <p:spPr>
          <a:xfrm>
            <a:off x="10715491" y="0"/>
            <a:ext cx="881373" cy="881373"/>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58" name="Oval 57">
            <a:extLst>
              <a:ext uri="{FF2B5EF4-FFF2-40B4-BE49-F238E27FC236}">
                <a16:creationId xmlns:a16="http://schemas.microsoft.com/office/drawing/2014/main" id="{85F11C7F-DC3D-4D53-B5CD-05D491AA0063}"/>
              </a:ext>
            </a:extLst>
          </p:cNvPr>
          <p:cNvSpPr/>
          <p:nvPr/>
        </p:nvSpPr>
        <p:spPr>
          <a:xfrm>
            <a:off x="11057802" y="-1130703"/>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59" name="Oval 58">
            <a:extLst>
              <a:ext uri="{FF2B5EF4-FFF2-40B4-BE49-F238E27FC236}">
                <a16:creationId xmlns:a16="http://schemas.microsoft.com/office/drawing/2014/main" id="{EA946390-4BA8-4489-AFC5-B206FFE550E6}"/>
              </a:ext>
            </a:extLst>
          </p:cNvPr>
          <p:cNvSpPr/>
          <p:nvPr/>
        </p:nvSpPr>
        <p:spPr>
          <a:xfrm>
            <a:off x="11653735" y="228919"/>
            <a:ext cx="1177984" cy="117798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46" name="TextBox 45">
            <a:extLst>
              <a:ext uri="{FF2B5EF4-FFF2-40B4-BE49-F238E27FC236}">
                <a16:creationId xmlns:a16="http://schemas.microsoft.com/office/drawing/2014/main" id="{B5090E1D-8B4A-4674-BDB9-BA2276F582B7}"/>
              </a:ext>
            </a:extLst>
          </p:cNvPr>
          <p:cNvSpPr txBox="1"/>
          <p:nvPr/>
        </p:nvSpPr>
        <p:spPr>
          <a:xfrm>
            <a:off x="1366566" y="3684724"/>
            <a:ext cx="1773418" cy="1669944"/>
          </a:xfrm>
          <a:prstGeom prst="rect">
            <a:avLst/>
          </a:prstGeom>
          <a:noFill/>
        </p:spPr>
        <p:txBody>
          <a:bodyPr wrap="square" rtlCol="1">
            <a:spAutoFit/>
          </a:bodyPr>
          <a:lstStyle/>
          <a:p>
            <a:pPr algn="just">
              <a:lnSpc>
                <a:spcPct val="200000"/>
              </a:lnSpc>
            </a:pPr>
            <a:r>
              <a:rPr lang="it-IT" b="1" i="1" dirty="0">
                <a:latin typeface="Times New Roman" panose="02020603050405020304" pitchFamily="18" charset="0"/>
                <a:cs typeface="Times New Roman" panose="02020603050405020304" pitchFamily="18" charset="0"/>
              </a:rPr>
              <a:t>P. bergeroti</a:t>
            </a:r>
          </a:p>
          <a:p>
            <a:pPr algn="just">
              <a:lnSpc>
                <a:spcPct val="200000"/>
              </a:lnSpc>
            </a:pPr>
            <a:r>
              <a:rPr lang="it-IT" b="1" i="1" dirty="0">
                <a:latin typeface="Times New Roman" panose="02020603050405020304" pitchFamily="18" charset="0"/>
                <a:cs typeface="Times New Roman" panose="02020603050405020304" pitchFamily="18" charset="0"/>
              </a:rPr>
              <a:t>P. duboscqi</a:t>
            </a:r>
          </a:p>
          <a:p>
            <a:pPr algn="just">
              <a:lnSpc>
                <a:spcPct val="200000"/>
              </a:lnSpc>
            </a:pPr>
            <a:r>
              <a:rPr lang="it-IT" b="1" i="1" dirty="0">
                <a:latin typeface="Times New Roman" panose="02020603050405020304" pitchFamily="18" charset="0"/>
                <a:cs typeface="Times New Roman" panose="02020603050405020304" pitchFamily="18" charset="0"/>
              </a:rPr>
              <a:t>P. papatasi</a:t>
            </a:r>
          </a:p>
        </p:txBody>
      </p:sp>
      <p:sp>
        <p:nvSpPr>
          <p:cNvPr id="2" name="TextBox 1">
            <a:extLst>
              <a:ext uri="{FF2B5EF4-FFF2-40B4-BE49-F238E27FC236}">
                <a16:creationId xmlns:a16="http://schemas.microsoft.com/office/drawing/2014/main" id="{E27A8502-D64A-515D-FCB2-4CB5CF41EBB8}"/>
              </a:ext>
            </a:extLst>
          </p:cNvPr>
          <p:cNvSpPr txBox="1"/>
          <p:nvPr/>
        </p:nvSpPr>
        <p:spPr>
          <a:xfrm>
            <a:off x="9278284" y="3788160"/>
            <a:ext cx="2318580" cy="923330"/>
          </a:xfrm>
          <a:prstGeom prst="rect">
            <a:avLst/>
          </a:prstGeom>
          <a:noFill/>
        </p:spPr>
        <p:txBody>
          <a:bodyPr wrap="square" rtlCol="0">
            <a:spAutoFit/>
          </a:bodyPr>
          <a:lstStyle/>
          <a:p>
            <a:pPr lvl="1"/>
            <a:r>
              <a:rPr lang="en-US" b="1" i="1" dirty="0">
                <a:latin typeface="Times New Roman" panose="02020603050405020304" pitchFamily="18" charset="0"/>
                <a:cs typeface="Times New Roman" panose="02020603050405020304" pitchFamily="18" charset="0"/>
              </a:rPr>
              <a:t>Phlebotomus </a:t>
            </a:r>
            <a:r>
              <a:rPr lang="en-US" b="1" i="1" dirty="0" err="1">
                <a:latin typeface="Times New Roman" panose="02020603050405020304" pitchFamily="18" charset="0"/>
                <a:cs typeface="Times New Roman" panose="02020603050405020304" pitchFamily="18" charset="0"/>
              </a:rPr>
              <a:t>sergenti</a:t>
            </a:r>
            <a:endParaRPr lang="en-US" i="1" dirty="0">
              <a:latin typeface="Times New Roman" panose="02020603050405020304" pitchFamily="18" charset="0"/>
              <a:cs typeface="Times New Roman" panose="02020603050405020304" pitchFamily="18" charset="0"/>
            </a:endParaRPr>
          </a:p>
          <a:p>
            <a:endParaRPr lang="en-US" dirty="0"/>
          </a:p>
        </p:txBody>
      </p:sp>
      <p:sp>
        <p:nvSpPr>
          <p:cNvPr id="3" name="TextBox 2">
            <a:extLst>
              <a:ext uri="{FF2B5EF4-FFF2-40B4-BE49-F238E27FC236}">
                <a16:creationId xmlns:a16="http://schemas.microsoft.com/office/drawing/2014/main" id="{7A787550-C1A4-72FB-B951-D411940C457C}"/>
              </a:ext>
            </a:extLst>
          </p:cNvPr>
          <p:cNvSpPr txBox="1"/>
          <p:nvPr/>
        </p:nvSpPr>
        <p:spPr>
          <a:xfrm>
            <a:off x="9765400" y="2424505"/>
            <a:ext cx="1447358" cy="461665"/>
          </a:xfrm>
          <a:prstGeom prst="rect">
            <a:avLst/>
          </a:prstGeom>
          <a:noFill/>
        </p:spPr>
        <p:txBody>
          <a:bodyPr wrap="square" rtlCol="0">
            <a:spAutoFit/>
          </a:bodyPr>
          <a:lstStyle/>
          <a:p>
            <a:r>
              <a:rPr lang="it-IT" sz="2400" b="1" i="1" dirty="0">
                <a:latin typeface="Times New Roman" panose="02020603050405020304" pitchFamily="18" charset="0"/>
                <a:cs typeface="Times New Roman" panose="02020603050405020304" pitchFamily="18" charset="0"/>
              </a:rPr>
              <a:t>L. </a:t>
            </a:r>
            <a:r>
              <a:rPr lang="fa-IR" sz="2400" b="1" i="1" dirty="0">
                <a:cs typeface="+mj-cs"/>
              </a:rPr>
              <a:t>tropica</a:t>
            </a:r>
            <a:endParaRPr lang="en-US" sz="2400" i="1" dirty="0">
              <a:cs typeface="+mj-cs"/>
            </a:endParaRPr>
          </a:p>
        </p:txBody>
      </p:sp>
      <p:pic>
        <p:nvPicPr>
          <p:cNvPr id="4" name="Picture 3">
            <a:extLst>
              <a:ext uri="{FF2B5EF4-FFF2-40B4-BE49-F238E27FC236}">
                <a16:creationId xmlns:a16="http://schemas.microsoft.com/office/drawing/2014/main" id="{6FC1ED73-A3B0-7E5B-B580-9EBA80B8D613}"/>
              </a:ext>
            </a:extLst>
          </p:cNvPr>
          <p:cNvPicPr>
            <a:picLocks noChangeAspect="1"/>
          </p:cNvPicPr>
          <p:nvPr/>
        </p:nvPicPr>
        <p:blipFill rotWithShape="1">
          <a:blip r:embed="rId5"/>
          <a:srcRect t="8902"/>
          <a:stretch/>
        </p:blipFill>
        <p:spPr>
          <a:xfrm>
            <a:off x="3359581" y="2687206"/>
            <a:ext cx="5703297" cy="34637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Slide Number Placeholder 4">
            <a:extLst>
              <a:ext uri="{FF2B5EF4-FFF2-40B4-BE49-F238E27FC236}">
                <a16:creationId xmlns:a16="http://schemas.microsoft.com/office/drawing/2014/main" id="{4C9A2D39-839E-86F1-E042-BFEE42D5659D}"/>
              </a:ext>
            </a:extLst>
          </p:cNvPr>
          <p:cNvSpPr>
            <a:spLocks noGrp="1"/>
          </p:cNvSpPr>
          <p:nvPr>
            <p:ph type="sldNum" sz="quarter" idx="12"/>
          </p:nvPr>
        </p:nvSpPr>
        <p:spPr/>
        <p:txBody>
          <a:bodyPr/>
          <a:lstStyle/>
          <a:p>
            <a:fld id="{EE33C7F8-D8E1-4961-B70B-472B6A48943E}" type="slidenum">
              <a:rPr lang="fa-IR" smtClean="0"/>
              <a:pPr/>
              <a:t>15</a:t>
            </a:fld>
            <a:endParaRPr lang="fa-IR" dirty="0"/>
          </a:p>
        </p:txBody>
      </p:sp>
    </p:spTree>
    <p:extLst>
      <p:ext uri="{BB962C8B-B14F-4D97-AF65-F5344CB8AC3E}">
        <p14:creationId xmlns:p14="http://schemas.microsoft.com/office/powerpoint/2010/main" val="345796290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0000">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14:bounceEnd="60000">
                                          <p:cBhvr additive="base">
                                            <p:cTn id="7" dur="1500" fill="hold"/>
                                            <p:tgtEl>
                                              <p:spTgt spid="9"/>
                                            </p:tgtEl>
                                            <p:attrNameLst>
                                              <p:attrName>ppt_x</p:attrName>
                                            </p:attrNameLst>
                                          </p:cBhvr>
                                          <p:tavLst>
                                            <p:tav tm="0">
                                              <p:val>
                                                <p:strVal val="#ppt_x"/>
                                              </p:val>
                                            </p:tav>
                                            <p:tav tm="100000">
                                              <p:val>
                                                <p:strVal val="#ppt_x"/>
                                              </p:val>
                                            </p:tav>
                                          </p:tavLst>
                                        </p:anim>
                                        <p:anim calcmode="lin" valueType="num" p14:bounceEnd="60000">
                                          <p:cBhvr additive="base">
                                            <p:cTn id="8" dur="1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0000">
                                      <p:stCondLst>
                                        <p:cond delay="250"/>
                                      </p:stCondLst>
                                      <p:childTnLst>
                                        <p:set>
                                          <p:cBhvr>
                                            <p:cTn id="10" dur="1" fill="hold">
                                              <p:stCondLst>
                                                <p:cond delay="0"/>
                                              </p:stCondLst>
                                            </p:cTn>
                                            <p:tgtEl>
                                              <p:spTgt spid="41"/>
                                            </p:tgtEl>
                                            <p:attrNameLst>
                                              <p:attrName>style.visibility</p:attrName>
                                            </p:attrNameLst>
                                          </p:cBhvr>
                                          <p:to>
                                            <p:strVal val="visible"/>
                                          </p:to>
                                        </p:set>
                                        <p:anim calcmode="lin" valueType="num" p14:bounceEnd="60000">
                                          <p:cBhvr additive="base">
                                            <p:cTn id="11" dur="1500" fill="hold"/>
                                            <p:tgtEl>
                                              <p:spTgt spid="41"/>
                                            </p:tgtEl>
                                            <p:attrNameLst>
                                              <p:attrName>ppt_x</p:attrName>
                                            </p:attrNameLst>
                                          </p:cBhvr>
                                          <p:tavLst>
                                            <p:tav tm="0">
                                              <p:val>
                                                <p:strVal val="#ppt_x"/>
                                              </p:val>
                                            </p:tav>
                                            <p:tav tm="100000">
                                              <p:val>
                                                <p:strVal val="#ppt_x"/>
                                              </p:val>
                                            </p:tav>
                                          </p:tavLst>
                                        </p:anim>
                                        <p:anim calcmode="lin" valueType="num" p14:bounceEnd="60000">
                                          <p:cBhvr additive="base">
                                            <p:cTn id="12" dur="1500" fill="hold"/>
                                            <p:tgtEl>
                                              <p:spTgt spid="4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ppt_x"/>
                                              </p:val>
                                            </p:tav>
                                            <p:tav tm="100000">
                                              <p:val>
                                                <p:strVal val="#ppt_x"/>
                                              </p:val>
                                            </p:tav>
                                          </p:tavLst>
                                        </p:anim>
                                        <p:anim calcmode="lin" valueType="num">
                                          <p:cBhvr additive="base">
                                            <p:cTn id="8" dur="1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1500" fill="hold"/>
                                            <p:tgtEl>
                                              <p:spTgt spid="41"/>
                                            </p:tgtEl>
                                            <p:attrNameLst>
                                              <p:attrName>ppt_x</p:attrName>
                                            </p:attrNameLst>
                                          </p:cBhvr>
                                          <p:tavLst>
                                            <p:tav tm="0">
                                              <p:val>
                                                <p:strVal val="#ppt_x"/>
                                              </p:val>
                                            </p:tav>
                                            <p:tav tm="100000">
                                              <p:val>
                                                <p:strVal val="#ppt_x"/>
                                              </p:val>
                                            </p:tav>
                                          </p:tavLst>
                                        </p:anim>
                                        <p:anim calcmode="lin" valueType="num">
                                          <p:cBhvr additive="base">
                                            <p:cTn id="12" dur="1500" fill="hold"/>
                                            <p:tgtEl>
                                              <p:spTgt spid="4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50"/>
                                      </p:stCondLst>
                                      <p:childTnLst>
                                        <p:set>
                                          <p:cBhvr>
                                            <p:cTn id="14" dur="1" fill="hold">
                                              <p:stCondLst>
                                                <p:cond delay="0"/>
                                              </p:stCondLst>
                                            </p:cTn>
                                            <p:tgtEl>
                                              <p:spTgt spid="83"/>
                                            </p:tgtEl>
                                            <p:attrNameLst>
                                              <p:attrName>style.visibility</p:attrName>
                                            </p:attrNameLst>
                                          </p:cBhvr>
                                          <p:to>
                                            <p:strVal val="visible"/>
                                          </p:to>
                                        </p:set>
                                        <p:anim calcmode="lin" valueType="num">
                                          <p:cBhvr additive="base">
                                            <p:cTn id="15" dur="1500" fill="hold"/>
                                            <p:tgtEl>
                                              <p:spTgt spid="83"/>
                                            </p:tgtEl>
                                            <p:attrNameLst>
                                              <p:attrName>ppt_x</p:attrName>
                                            </p:attrNameLst>
                                          </p:cBhvr>
                                          <p:tavLst>
                                            <p:tav tm="0">
                                              <p:val>
                                                <p:strVal val="#ppt_x"/>
                                              </p:val>
                                            </p:tav>
                                            <p:tav tm="100000">
                                              <p:val>
                                                <p:strVal val="#ppt_x"/>
                                              </p:val>
                                            </p:tav>
                                          </p:tavLst>
                                        </p:anim>
                                        <p:anim calcmode="lin" valueType="num">
                                          <p:cBhvr additive="base">
                                            <p:cTn id="16" dur="1500" fill="hold"/>
                                            <p:tgtEl>
                                              <p:spTgt spid="8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5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1500" fill="hold"/>
                                            <p:tgtEl>
                                              <p:spTgt spid="44"/>
                                            </p:tgtEl>
                                            <p:attrNameLst>
                                              <p:attrName>ppt_x</p:attrName>
                                            </p:attrNameLst>
                                          </p:cBhvr>
                                          <p:tavLst>
                                            <p:tav tm="0">
                                              <p:val>
                                                <p:strVal val="#ppt_x"/>
                                              </p:val>
                                            </p:tav>
                                            <p:tav tm="100000">
                                              <p:val>
                                                <p:strVal val="#ppt_x"/>
                                              </p:val>
                                            </p:tav>
                                          </p:tavLst>
                                        </p:anim>
                                        <p:anim calcmode="lin" valueType="num">
                                          <p:cBhvr additive="base">
                                            <p:cTn id="20" dur="1500" fill="hold"/>
                                            <p:tgtEl>
                                              <p:spTgt spid="44"/>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250"/>
                                      </p:stCondLst>
                                      <p:childTnLst>
                                        <p:set>
                                          <p:cBhvr>
                                            <p:cTn id="22" dur="1" fill="hold">
                                              <p:stCondLst>
                                                <p:cond delay="0"/>
                                              </p:stCondLst>
                                            </p:cTn>
                                            <p:tgtEl>
                                              <p:spTgt spid="84"/>
                                            </p:tgtEl>
                                            <p:attrNameLst>
                                              <p:attrName>style.visibility</p:attrName>
                                            </p:attrNameLst>
                                          </p:cBhvr>
                                          <p:to>
                                            <p:strVal val="visible"/>
                                          </p:to>
                                        </p:set>
                                        <p:anim calcmode="lin" valueType="num">
                                          <p:cBhvr additive="base">
                                            <p:cTn id="23" dur="1500" fill="hold"/>
                                            <p:tgtEl>
                                              <p:spTgt spid="84"/>
                                            </p:tgtEl>
                                            <p:attrNameLst>
                                              <p:attrName>ppt_x</p:attrName>
                                            </p:attrNameLst>
                                          </p:cBhvr>
                                          <p:tavLst>
                                            <p:tav tm="0">
                                              <p:val>
                                                <p:strVal val="#ppt_x"/>
                                              </p:val>
                                            </p:tav>
                                            <p:tav tm="100000">
                                              <p:val>
                                                <p:strVal val="#ppt_x"/>
                                              </p:val>
                                            </p:tav>
                                          </p:tavLst>
                                        </p:anim>
                                        <p:anim calcmode="lin" valueType="num">
                                          <p:cBhvr additive="base">
                                            <p:cTn id="24" dur="1500" fill="hold"/>
                                            <p:tgtEl>
                                              <p:spTgt spid="84"/>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25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1500" fill="hold"/>
                                            <p:tgtEl>
                                              <p:spTgt spid="47"/>
                                            </p:tgtEl>
                                            <p:attrNameLst>
                                              <p:attrName>ppt_x</p:attrName>
                                            </p:attrNameLst>
                                          </p:cBhvr>
                                          <p:tavLst>
                                            <p:tav tm="0">
                                              <p:val>
                                                <p:strVal val="#ppt_x"/>
                                              </p:val>
                                            </p:tav>
                                            <p:tav tm="100000">
                                              <p:val>
                                                <p:strVal val="#ppt_x"/>
                                              </p:val>
                                            </p:tav>
                                          </p:tavLst>
                                        </p:anim>
                                        <p:anim calcmode="lin" valueType="num">
                                          <p:cBhvr additive="base">
                                            <p:cTn id="28" dur="1500" fill="hold"/>
                                            <p:tgtEl>
                                              <p:spTgt spid="47"/>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250"/>
                                      </p:stCondLst>
                                      <p:childTnLst>
                                        <p:set>
                                          <p:cBhvr>
                                            <p:cTn id="30" dur="1" fill="hold">
                                              <p:stCondLst>
                                                <p:cond delay="0"/>
                                              </p:stCondLst>
                                            </p:cTn>
                                            <p:tgtEl>
                                              <p:spTgt spid="86"/>
                                            </p:tgtEl>
                                            <p:attrNameLst>
                                              <p:attrName>style.visibility</p:attrName>
                                            </p:attrNameLst>
                                          </p:cBhvr>
                                          <p:to>
                                            <p:strVal val="visible"/>
                                          </p:to>
                                        </p:set>
                                        <p:anim calcmode="lin" valueType="num">
                                          <p:cBhvr additive="base">
                                            <p:cTn id="31" dur="1500" fill="hold"/>
                                            <p:tgtEl>
                                              <p:spTgt spid="86"/>
                                            </p:tgtEl>
                                            <p:attrNameLst>
                                              <p:attrName>ppt_x</p:attrName>
                                            </p:attrNameLst>
                                          </p:cBhvr>
                                          <p:tavLst>
                                            <p:tav tm="0">
                                              <p:val>
                                                <p:strVal val="#ppt_x"/>
                                              </p:val>
                                            </p:tav>
                                            <p:tav tm="100000">
                                              <p:val>
                                                <p:strVal val="#ppt_x"/>
                                              </p:val>
                                            </p:tav>
                                          </p:tavLst>
                                        </p:anim>
                                        <p:anim calcmode="lin" valueType="num">
                                          <p:cBhvr additive="base">
                                            <p:cTn id="32" dur="1500" fill="hold"/>
                                            <p:tgtEl>
                                              <p:spTgt spid="8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1" grpId="0" animBg="1"/>
          <p:bldP spid="44" grpId="0" animBg="1"/>
          <p:bldP spid="47" grpId="0" animBg="1"/>
          <p:bldP spid="83" grpId="0"/>
          <p:bldP spid="84" grpId="0"/>
          <p:bldP spid="86"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BE9EC"/>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EB5701-8D62-7545-4731-190BBFDE9F60}"/>
              </a:ext>
            </a:extLst>
          </p:cNvPr>
          <p:cNvPicPr>
            <a:picLocks noChangeAspect="1"/>
          </p:cNvPicPr>
          <p:nvPr/>
        </p:nvPicPr>
        <p:blipFill>
          <a:blip r:embed="rId3"/>
          <a:stretch>
            <a:fillRect/>
          </a:stretch>
        </p:blipFill>
        <p:spPr>
          <a:xfrm>
            <a:off x="433057" y="1326611"/>
            <a:ext cx="6190608" cy="38725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9" name="Oval 18">
            <a:extLst>
              <a:ext uri="{FF2B5EF4-FFF2-40B4-BE49-F238E27FC236}">
                <a16:creationId xmlns:a16="http://schemas.microsoft.com/office/drawing/2014/main" id="{96D0E003-90A4-4646-8D1A-E2F9D87FC638}"/>
              </a:ext>
            </a:extLst>
          </p:cNvPr>
          <p:cNvSpPr/>
          <p:nvPr/>
        </p:nvSpPr>
        <p:spPr>
          <a:xfrm rot="14807776">
            <a:off x="-455560" y="5504299"/>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9" name="Oval 8">
            <a:extLst>
              <a:ext uri="{FF2B5EF4-FFF2-40B4-BE49-F238E27FC236}">
                <a16:creationId xmlns:a16="http://schemas.microsoft.com/office/drawing/2014/main" id="{46F39576-AE2F-4A5E-9467-BC03978D2566}"/>
              </a:ext>
            </a:extLst>
          </p:cNvPr>
          <p:cNvSpPr/>
          <p:nvPr/>
        </p:nvSpPr>
        <p:spPr>
          <a:xfrm>
            <a:off x="10629663" y="-781356"/>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8" name="Oval 7">
            <a:extLst>
              <a:ext uri="{FF2B5EF4-FFF2-40B4-BE49-F238E27FC236}">
                <a16:creationId xmlns:a16="http://schemas.microsoft.com/office/drawing/2014/main" id="{266BB99E-4FDD-44BB-945A-67219D96470D}"/>
              </a:ext>
            </a:extLst>
          </p:cNvPr>
          <p:cNvSpPr/>
          <p:nvPr/>
        </p:nvSpPr>
        <p:spPr>
          <a:xfrm>
            <a:off x="10887423" y="211526"/>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0" name="Oval 9">
            <a:extLst>
              <a:ext uri="{FF2B5EF4-FFF2-40B4-BE49-F238E27FC236}">
                <a16:creationId xmlns:a16="http://schemas.microsoft.com/office/drawing/2014/main" id="{FFF4AD8F-082E-4596-8729-734057E60EF9}"/>
              </a:ext>
            </a:extLst>
          </p:cNvPr>
          <p:cNvSpPr/>
          <p:nvPr/>
        </p:nvSpPr>
        <p:spPr>
          <a:xfrm>
            <a:off x="9585792" y="19256"/>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2" name="Oval 11">
            <a:extLst>
              <a:ext uri="{FF2B5EF4-FFF2-40B4-BE49-F238E27FC236}">
                <a16:creationId xmlns:a16="http://schemas.microsoft.com/office/drawing/2014/main" id="{D4B53DD1-1CAB-4403-B8DB-2C0684429D06}"/>
              </a:ext>
            </a:extLst>
          </p:cNvPr>
          <p:cNvSpPr/>
          <p:nvPr/>
        </p:nvSpPr>
        <p:spPr>
          <a:xfrm>
            <a:off x="10242812" y="1135215"/>
            <a:ext cx="1179976" cy="1179976"/>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7" name="Oval 16">
            <a:extLst>
              <a:ext uri="{FF2B5EF4-FFF2-40B4-BE49-F238E27FC236}">
                <a16:creationId xmlns:a16="http://schemas.microsoft.com/office/drawing/2014/main" id="{1ABE6648-9492-423A-8618-BFBA637105FC}"/>
              </a:ext>
            </a:extLst>
          </p:cNvPr>
          <p:cNvSpPr/>
          <p:nvPr/>
        </p:nvSpPr>
        <p:spPr>
          <a:xfrm rot="14807776">
            <a:off x="989577" y="54717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8" name="Oval 17">
            <a:extLst>
              <a:ext uri="{FF2B5EF4-FFF2-40B4-BE49-F238E27FC236}">
                <a16:creationId xmlns:a16="http://schemas.microsoft.com/office/drawing/2014/main" id="{9D9F117E-D0E8-4DF4-ACDC-2EFD1DEFCDD8}"/>
              </a:ext>
            </a:extLst>
          </p:cNvPr>
          <p:cNvSpPr/>
          <p:nvPr/>
        </p:nvSpPr>
        <p:spPr>
          <a:xfrm rot="14807776">
            <a:off x="-99101" y="4991952"/>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3" name="TextBox 2">
            <a:extLst>
              <a:ext uri="{FF2B5EF4-FFF2-40B4-BE49-F238E27FC236}">
                <a16:creationId xmlns:a16="http://schemas.microsoft.com/office/drawing/2014/main" id="{3E7FCA87-DCFE-4A08-5ED3-0BB15871E550}"/>
              </a:ext>
            </a:extLst>
          </p:cNvPr>
          <p:cNvSpPr txBox="1"/>
          <p:nvPr/>
        </p:nvSpPr>
        <p:spPr>
          <a:xfrm>
            <a:off x="3027755" y="2333545"/>
            <a:ext cx="8307072" cy="2239074"/>
          </a:xfrm>
          <a:prstGeom prst="rect">
            <a:avLst/>
          </a:prstGeom>
          <a:noFill/>
        </p:spPr>
        <p:txBody>
          <a:bodyPr wrap="square">
            <a:spAutoFit/>
          </a:bodyPr>
          <a:lstStyle/>
          <a:p>
            <a:pPr marL="285750" indent="-285750" algn="just" rtl="1">
              <a:lnSpc>
                <a:spcPct val="200000"/>
              </a:lnSpc>
              <a:buFont typeface="Arial" panose="020B0604020202020204" pitchFamily="34" charset="0"/>
              <a:buChar char="•"/>
            </a:pPr>
            <a:r>
              <a:rPr lang="fa-IR" dirty="0">
                <a:cs typeface="B Nazanin" panose="00000400000000000000" pitchFamily="2" charset="-78"/>
              </a:rPr>
              <a:t>نخستین گزارش توصیفی CL در </a:t>
            </a:r>
            <a:r>
              <a:rPr lang="fa-IR" b="1" dirty="0">
                <a:cs typeface="B Nazanin" panose="00000400000000000000" pitchFamily="2" charset="-78"/>
              </a:rPr>
              <a:t>صنعا، 1933</a:t>
            </a:r>
            <a:endParaRPr lang="fa-IR" dirty="0">
              <a:cs typeface="B Nazanin" panose="00000400000000000000" pitchFamily="2" charset="-78"/>
            </a:endParaRPr>
          </a:p>
          <a:p>
            <a:pPr marL="285750" indent="-285750" algn="just" rtl="1">
              <a:lnSpc>
                <a:spcPct val="200000"/>
              </a:lnSpc>
              <a:buFont typeface="Arial" panose="020B0604020202020204" pitchFamily="34" charset="0"/>
              <a:buChar char="•"/>
            </a:pPr>
            <a:r>
              <a:rPr lang="fa-IR" dirty="0">
                <a:cs typeface="B Nazanin" panose="00000400000000000000" pitchFamily="2" charset="-78"/>
              </a:rPr>
              <a:t>تأیید CL در جنوب یمن در دهه 1960</a:t>
            </a:r>
          </a:p>
          <a:p>
            <a:pPr marL="285750" indent="-285750" algn="just" rtl="1">
              <a:lnSpc>
                <a:spcPct val="200000"/>
              </a:lnSpc>
              <a:buFont typeface="Arial" panose="020B0604020202020204" pitchFamily="34" charset="0"/>
              <a:buChar char="•"/>
            </a:pPr>
            <a:r>
              <a:rPr lang="fa-IR" dirty="0">
                <a:cs typeface="B Nazanin" panose="00000400000000000000" pitchFamily="2" charset="-78"/>
              </a:rPr>
              <a:t>در اواخر دهه 1970، CL در تعز اندمیک گزارش شد.</a:t>
            </a:r>
          </a:p>
          <a:p>
            <a:pPr marL="285750" indent="-285750" algn="just" rtl="1">
              <a:lnSpc>
                <a:spcPct val="200000"/>
              </a:lnSpc>
              <a:buFont typeface="Arial" panose="020B0604020202020204" pitchFamily="34" charset="0"/>
              <a:buChar char="•"/>
            </a:pPr>
            <a:endParaRPr lang="fa-IR" dirty="0">
              <a:cs typeface="B Nazanin" panose="00000400000000000000" pitchFamily="2" charset="-78"/>
            </a:endParaRPr>
          </a:p>
        </p:txBody>
      </p:sp>
      <p:sp>
        <p:nvSpPr>
          <p:cNvPr id="4" name="TextBox 3">
            <a:extLst>
              <a:ext uri="{FF2B5EF4-FFF2-40B4-BE49-F238E27FC236}">
                <a16:creationId xmlns:a16="http://schemas.microsoft.com/office/drawing/2014/main" id="{470320E5-720E-5799-8C2B-C1DC1604FD35}"/>
              </a:ext>
            </a:extLst>
          </p:cNvPr>
          <p:cNvSpPr txBox="1"/>
          <p:nvPr/>
        </p:nvSpPr>
        <p:spPr>
          <a:xfrm>
            <a:off x="3524326" y="453812"/>
            <a:ext cx="5343743" cy="523220"/>
          </a:xfrm>
          <a:prstGeom prst="rect">
            <a:avLst/>
          </a:prstGeom>
          <a:noFill/>
        </p:spPr>
        <p:txBody>
          <a:bodyPr wrap="square" rtlCol="0">
            <a:spAutoFit/>
          </a:bodyPr>
          <a:lstStyle/>
          <a:p>
            <a:pPr algn="just" rtl="1">
              <a:buNone/>
            </a:pPr>
            <a:r>
              <a:rPr lang="fa-IR" sz="2800" b="1" dirty="0">
                <a:cs typeface="B Nazanin" panose="00000400000000000000" pitchFamily="2" charset="-78"/>
              </a:rPr>
              <a:t>تاریخچه گزارش‌های لیشمانیوز در یمن</a:t>
            </a:r>
            <a:endParaRPr lang="fa-IR" sz="2800" dirty="0">
              <a:cs typeface="B Nazanin" panose="00000400000000000000" pitchFamily="2" charset="-78"/>
            </a:endParaRPr>
          </a:p>
        </p:txBody>
      </p:sp>
      <p:sp>
        <p:nvSpPr>
          <p:cNvPr id="5" name="Slide Number Placeholder 4">
            <a:extLst>
              <a:ext uri="{FF2B5EF4-FFF2-40B4-BE49-F238E27FC236}">
                <a16:creationId xmlns:a16="http://schemas.microsoft.com/office/drawing/2014/main" id="{DE78FC8E-D4A9-BFAC-C877-9B991666B87E}"/>
              </a:ext>
            </a:extLst>
          </p:cNvPr>
          <p:cNvSpPr>
            <a:spLocks noGrp="1"/>
          </p:cNvSpPr>
          <p:nvPr>
            <p:ph type="sldNum" sz="quarter" idx="12"/>
          </p:nvPr>
        </p:nvSpPr>
        <p:spPr/>
        <p:txBody>
          <a:bodyPr/>
          <a:lstStyle/>
          <a:p>
            <a:fld id="{EE33C7F8-D8E1-4961-B70B-472B6A48943E}" type="slidenum">
              <a:rPr lang="fa-IR" smtClean="0"/>
              <a:pPr/>
              <a:t>16</a:t>
            </a:fld>
            <a:endParaRPr lang="fa-IR" dirty="0"/>
          </a:p>
        </p:txBody>
      </p:sp>
    </p:spTree>
    <p:extLst>
      <p:ext uri="{BB962C8B-B14F-4D97-AF65-F5344CB8AC3E}">
        <p14:creationId xmlns:p14="http://schemas.microsoft.com/office/powerpoint/2010/main" val="29704877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2338B6-CC7D-63E8-1655-FA3F59E7C671}"/>
              </a:ext>
            </a:extLst>
          </p:cNvPr>
          <p:cNvSpPr>
            <a:spLocks noGrp="1"/>
          </p:cNvSpPr>
          <p:nvPr>
            <p:ph type="sldNum" sz="quarter" idx="12"/>
          </p:nvPr>
        </p:nvSpPr>
        <p:spPr/>
        <p:txBody>
          <a:bodyPr/>
          <a:lstStyle/>
          <a:p>
            <a:fld id="{EE33C7F8-D8E1-4961-B70B-472B6A48943E}" type="slidenum">
              <a:rPr lang="fa-IR" smtClean="0"/>
              <a:pPr/>
              <a:t>17</a:t>
            </a:fld>
            <a:endParaRPr lang="fa-IR" dirty="0"/>
          </a:p>
        </p:txBody>
      </p:sp>
      <p:pic>
        <p:nvPicPr>
          <p:cNvPr id="4" name="Picture 3">
            <a:extLst>
              <a:ext uri="{FF2B5EF4-FFF2-40B4-BE49-F238E27FC236}">
                <a16:creationId xmlns:a16="http://schemas.microsoft.com/office/drawing/2014/main" id="{58155DC8-7AF1-7E63-B9C1-6EAA835BC8F0}"/>
              </a:ext>
            </a:extLst>
          </p:cNvPr>
          <p:cNvPicPr>
            <a:picLocks noChangeAspect="1"/>
          </p:cNvPicPr>
          <p:nvPr/>
        </p:nvPicPr>
        <p:blipFill>
          <a:blip r:embed="rId3"/>
          <a:stretch>
            <a:fillRect/>
          </a:stretch>
        </p:blipFill>
        <p:spPr>
          <a:xfrm>
            <a:off x="0" y="0"/>
            <a:ext cx="12191999" cy="6858000"/>
          </a:xfrm>
          <a:prstGeom prst="rect">
            <a:avLst/>
          </a:prstGeom>
        </p:spPr>
      </p:pic>
    </p:spTree>
    <p:extLst>
      <p:ext uri="{BB962C8B-B14F-4D97-AF65-F5344CB8AC3E}">
        <p14:creationId xmlns:p14="http://schemas.microsoft.com/office/powerpoint/2010/main" val="1519175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BE9EC"/>
        </a:solidFill>
        <a:effectLst/>
      </p:bgPr>
    </p:bg>
    <p:spTree>
      <p:nvGrpSpPr>
        <p:cNvPr id="1" name="">
          <a:extLst>
            <a:ext uri="{FF2B5EF4-FFF2-40B4-BE49-F238E27FC236}">
              <a16:creationId xmlns:a16="http://schemas.microsoft.com/office/drawing/2014/main" id="{851B302E-BD2B-8BD6-7450-BCC31A7F9C36}"/>
            </a:ext>
          </a:extLst>
        </p:cNvPr>
        <p:cNvGrpSpPr/>
        <p:nvPr/>
      </p:nvGrpSpPr>
      <p:grpSpPr>
        <a:xfrm>
          <a:off x="0" y="0"/>
          <a:ext cx="0" cy="0"/>
          <a:chOff x="0" y="0"/>
          <a:chExt cx="0" cy="0"/>
        </a:xfrm>
      </p:grpSpPr>
      <p:sp>
        <p:nvSpPr>
          <p:cNvPr id="19" name="Oval 18">
            <a:extLst>
              <a:ext uri="{FF2B5EF4-FFF2-40B4-BE49-F238E27FC236}">
                <a16:creationId xmlns:a16="http://schemas.microsoft.com/office/drawing/2014/main" id="{1500E165-10E9-FB09-56C0-7B4267378966}"/>
              </a:ext>
            </a:extLst>
          </p:cNvPr>
          <p:cNvSpPr/>
          <p:nvPr/>
        </p:nvSpPr>
        <p:spPr>
          <a:xfrm rot="14807776">
            <a:off x="-455560" y="5504299"/>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9" name="Oval 8">
            <a:extLst>
              <a:ext uri="{FF2B5EF4-FFF2-40B4-BE49-F238E27FC236}">
                <a16:creationId xmlns:a16="http://schemas.microsoft.com/office/drawing/2014/main" id="{8D8889B9-8C42-3BB7-43B3-AAE0B36B111B}"/>
              </a:ext>
            </a:extLst>
          </p:cNvPr>
          <p:cNvSpPr/>
          <p:nvPr/>
        </p:nvSpPr>
        <p:spPr>
          <a:xfrm>
            <a:off x="10629663" y="-781356"/>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8" name="Oval 7">
            <a:extLst>
              <a:ext uri="{FF2B5EF4-FFF2-40B4-BE49-F238E27FC236}">
                <a16:creationId xmlns:a16="http://schemas.microsoft.com/office/drawing/2014/main" id="{B494B0E2-BD0F-86E5-C57F-AD2CB8D61C51}"/>
              </a:ext>
            </a:extLst>
          </p:cNvPr>
          <p:cNvSpPr/>
          <p:nvPr/>
        </p:nvSpPr>
        <p:spPr>
          <a:xfrm>
            <a:off x="10887423" y="211526"/>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0" name="Oval 9">
            <a:extLst>
              <a:ext uri="{FF2B5EF4-FFF2-40B4-BE49-F238E27FC236}">
                <a16:creationId xmlns:a16="http://schemas.microsoft.com/office/drawing/2014/main" id="{375AD2B2-989C-3321-878F-EDC591C10533}"/>
              </a:ext>
            </a:extLst>
          </p:cNvPr>
          <p:cNvSpPr/>
          <p:nvPr/>
        </p:nvSpPr>
        <p:spPr>
          <a:xfrm>
            <a:off x="9585792" y="19256"/>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2" name="Oval 11">
            <a:extLst>
              <a:ext uri="{FF2B5EF4-FFF2-40B4-BE49-F238E27FC236}">
                <a16:creationId xmlns:a16="http://schemas.microsoft.com/office/drawing/2014/main" id="{C3CFC6DE-CF00-4F79-25A8-7AA205F8A467}"/>
              </a:ext>
            </a:extLst>
          </p:cNvPr>
          <p:cNvSpPr/>
          <p:nvPr/>
        </p:nvSpPr>
        <p:spPr>
          <a:xfrm>
            <a:off x="10242812" y="1135215"/>
            <a:ext cx="1179976" cy="1179976"/>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7" name="Oval 16">
            <a:extLst>
              <a:ext uri="{FF2B5EF4-FFF2-40B4-BE49-F238E27FC236}">
                <a16:creationId xmlns:a16="http://schemas.microsoft.com/office/drawing/2014/main" id="{C5A1B6F4-79D3-2D01-2771-C2CAEE966BE3}"/>
              </a:ext>
            </a:extLst>
          </p:cNvPr>
          <p:cNvSpPr/>
          <p:nvPr/>
        </p:nvSpPr>
        <p:spPr>
          <a:xfrm rot="14807776">
            <a:off x="989577" y="54717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8" name="Oval 17">
            <a:extLst>
              <a:ext uri="{FF2B5EF4-FFF2-40B4-BE49-F238E27FC236}">
                <a16:creationId xmlns:a16="http://schemas.microsoft.com/office/drawing/2014/main" id="{FE874B83-E7E8-0ED1-BDF8-5A7FA3A7E9CD}"/>
              </a:ext>
            </a:extLst>
          </p:cNvPr>
          <p:cNvSpPr/>
          <p:nvPr/>
        </p:nvSpPr>
        <p:spPr>
          <a:xfrm rot="14807776">
            <a:off x="-99101" y="4991952"/>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3" name="TextBox 2">
            <a:extLst>
              <a:ext uri="{FF2B5EF4-FFF2-40B4-BE49-F238E27FC236}">
                <a16:creationId xmlns:a16="http://schemas.microsoft.com/office/drawing/2014/main" id="{7891936E-EE09-5126-01F4-6F1A1B1B3663}"/>
              </a:ext>
            </a:extLst>
          </p:cNvPr>
          <p:cNvSpPr txBox="1"/>
          <p:nvPr/>
        </p:nvSpPr>
        <p:spPr>
          <a:xfrm>
            <a:off x="1896269" y="1614524"/>
            <a:ext cx="8307072" cy="4212692"/>
          </a:xfrm>
          <a:prstGeom prst="rect">
            <a:avLst/>
          </a:prstGeom>
          <a:noFill/>
        </p:spPr>
        <p:txBody>
          <a:bodyPr wrap="square">
            <a:spAutoFit/>
          </a:bodyPr>
          <a:lstStyle/>
          <a:p>
            <a:pPr marL="285750" indent="-285750" algn="just" rtl="1">
              <a:lnSpc>
                <a:spcPct val="200000"/>
              </a:lnSpc>
              <a:buFont typeface="Arial" panose="020B0604020202020204" pitchFamily="34" charset="0"/>
              <a:buChar char="•"/>
            </a:pPr>
            <a:r>
              <a:rPr lang="fa-IR" dirty="0">
                <a:cs typeface="B Nazanin" panose="00000400000000000000" pitchFamily="2" charset="-78"/>
              </a:rPr>
              <a:t>شدیدترین فرم لیشمانیوز </a:t>
            </a:r>
          </a:p>
          <a:p>
            <a:pPr marL="285750" indent="-285750" algn="just" rtl="1">
              <a:lnSpc>
                <a:spcPct val="200000"/>
              </a:lnSpc>
              <a:buFont typeface="Arial" panose="020B0604020202020204" pitchFamily="34" charset="0"/>
              <a:buChar char="•"/>
            </a:pPr>
            <a:r>
              <a:rPr lang="fa-IR" dirty="0">
                <a:cs typeface="B Nazanin" panose="00000400000000000000" pitchFamily="2" charset="-78"/>
              </a:rPr>
              <a:t>در صورت عدم درمان می‌تواند کشنده باشد</a:t>
            </a:r>
          </a:p>
          <a:p>
            <a:pPr marL="285750" indent="-285750" algn="just" rtl="1">
              <a:lnSpc>
                <a:spcPct val="200000"/>
              </a:lnSpc>
              <a:buFont typeface="Arial" panose="020B0604020202020204" pitchFamily="34" charset="0"/>
              <a:buChar char="•"/>
            </a:pPr>
            <a:r>
              <a:rPr lang="fa-IR" dirty="0">
                <a:cs typeface="B Nazanin" panose="00000400000000000000" pitchFamily="2" charset="-78"/>
              </a:rPr>
              <a:t>تظاهرات شایع:</a:t>
            </a: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تب‌های متناوب </a:t>
            </a: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هپاتواسپلنومگالی </a:t>
            </a: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کم‌خونی پیشرونده</a:t>
            </a: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پان‌سیتوپنی</a:t>
            </a: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کاهش وزن</a:t>
            </a: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عفونت‌های ثانویه</a:t>
            </a:r>
          </a:p>
        </p:txBody>
      </p:sp>
      <p:sp>
        <p:nvSpPr>
          <p:cNvPr id="4" name="TextBox 3">
            <a:extLst>
              <a:ext uri="{FF2B5EF4-FFF2-40B4-BE49-F238E27FC236}">
                <a16:creationId xmlns:a16="http://schemas.microsoft.com/office/drawing/2014/main" id="{32C3201E-F6A6-BABB-6AAF-74376C2C650C}"/>
              </a:ext>
            </a:extLst>
          </p:cNvPr>
          <p:cNvSpPr txBox="1"/>
          <p:nvPr/>
        </p:nvSpPr>
        <p:spPr>
          <a:xfrm>
            <a:off x="1304579" y="524920"/>
            <a:ext cx="7473075" cy="523220"/>
          </a:xfrm>
          <a:prstGeom prst="rect">
            <a:avLst/>
          </a:prstGeom>
          <a:noFill/>
        </p:spPr>
        <p:txBody>
          <a:bodyPr wrap="square" rtlCol="0">
            <a:spAutoFit/>
          </a:bodyPr>
          <a:lstStyle/>
          <a:p>
            <a:pPr algn="just" rtl="1"/>
            <a:r>
              <a:rPr lang="fa-IR" sz="2800" b="1" dirty="0">
                <a:cs typeface="B Nazanin" panose="00000400000000000000" pitchFamily="2" charset="-78"/>
              </a:rPr>
              <a:t>لیشمانیوز احشایی در یمن: فرم شدید و تهدیدکننده حیات</a:t>
            </a:r>
          </a:p>
        </p:txBody>
      </p:sp>
      <p:pic>
        <p:nvPicPr>
          <p:cNvPr id="2" name="Picture 1">
            <a:extLst>
              <a:ext uri="{FF2B5EF4-FFF2-40B4-BE49-F238E27FC236}">
                <a16:creationId xmlns:a16="http://schemas.microsoft.com/office/drawing/2014/main" id="{973C1E4D-0257-8345-C788-218666BA4C26}"/>
              </a:ext>
            </a:extLst>
          </p:cNvPr>
          <p:cNvPicPr>
            <a:picLocks noChangeAspect="1"/>
          </p:cNvPicPr>
          <p:nvPr/>
        </p:nvPicPr>
        <p:blipFill>
          <a:blip r:embed="rId3"/>
          <a:stretch>
            <a:fillRect/>
          </a:stretch>
        </p:blipFill>
        <p:spPr>
          <a:xfrm>
            <a:off x="1340749" y="2097182"/>
            <a:ext cx="4871064" cy="32473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Slide Number Placeholder 4">
            <a:extLst>
              <a:ext uri="{FF2B5EF4-FFF2-40B4-BE49-F238E27FC236}">
                <a16:creationId xmlns:a16="http://schemas.microsoft.com/office/drawing/2014/main" id="{5B9FE56D-2AF1-D788-7621-73D3C12F6FB5}"/>
              </a:ext>
            </a:extLst>
          </p:cNvPr>
          <p:cNvSpPr>
            <a:spLocks noGrp="1"/>
          </p:cNvSpPr>
          <p:nvPr>
            <p:ph type="sldNum" sz="quarter" idx="12"/>
          </p:nvPr>
        </p:nvSpPr>
        <p:spPr/>
        <p:txBody>
          <a:bodyPr/>
          <a:lstStyle/>
          <a:p>
            <a:fld id="{EE33C7F8-D8E1-4961-B70B-472B6A48943E}" type="slidenum">
              <a:rPr lang="fa-IR" smtClean="0"/>
              <a:pPr/>
              <a:t>18</a:t>
            </a:fld>
            <a:endParaRPr lang="fa-IR" dirty="0"/>
          </a:p>
        </p:txBody>
      </p:sp>
    </p:spTree>
    <p:extLst>
      <p:ext uri="{BB962C8B-B14F-4D97-AF65-F5344CB8AC3E}">
        <p14:creationId xmlns:p14="http://schemas.microsoft.com/office/powerpoint/2010/main" val="37078259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BE9EC"/>
        </a:solidFill>
        <a:effectLst/>
      </p:bgPr>
    </p:bg>
    <p:spTree>
      <p:nvGrpSpPr>
        <p:cNvPr id="1" name="">
          <a:extLst>
            <a:ext uri="{FF2B5EF4-FFF2-40B4-BE49-F238E27FC236}">
              <a16:creationId xmlns:a16="http://schemas.microsoft.com/office/drawing/2014/main" id="{109CE5E1-6982-85A8-10D9-F4DCB5D54673}"/>
            </a:ext>
          </a:extLst>
        </p:cNvPr>
        <p:cNvGrpSpPr/>
        <p:nvPr/>
      </p:nvGrpSpPr>
      <p:grpSpPr>
        <a:xfrm>
          <a:off x="0" y="0"/>
          <a:ext cx="0" cy="0"/>
          <a:chOff x="0" y="0"/>
          <a:chExt cx="0" cy="0"/>
        </a:xfrm>
      </p:grpSpPr>
      <p:sp>
        <p:nvSpPr>
          <p:cNvPr id="19" name="Oval 18">
            <a:extLst>
              <a:ext uri="{FF2B5EF4-FFF2-40B4-BE49-F238E27FC236}">
                <a16:creationId xmlns:a16="http://schemas.microsoft.com/office/drawing/2014/main" id="{48232C3B-9169-6BCB-6B2D-9B1FD309D919}"/>
              </a:ext>
            </a:extLst>
          </p:cNvPr>
          <p:cNvSpPr/>
          <p:nvPr/>
        </p:nvSpPr>
        <p:spPr>
          <a:xfrm rot="14807776">
            <a:off x="-455560" y="5504299"/>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9" name="Oval 8">
            <a:extLst>
              <a:ext uri="{FF2B5EF4-FFF2-40B4-BE49-F238E27FC236}">
                <a16:creationId xmlns:a16="http://schemas.microsoft.com/office/drawing/2014/main" id="{E4A4146D-6495-6308-0E15-BAE964A0A46A}"/>
              </a:ext>
            </a:extLst>
          </p:cNvPr>
          <p:cNvSpPr/>
          <p:nvPr/>
        </p:nvSpPr>
        <p:spPr>
          <a:xfrm>
            <a:off x="10629663" y="-781356"/>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8" name="Oval 7">
            <a:extLst>
              <a:ext uri="{FF2B5EF4-FFF2-40B4-BE49-F238E27FC236}">
                <a16:creationId xmlns:a16="http://schemas.microsoft.com/office/drawing/2014/main" id="{7DDF0D29-B2BE-6F6D-D3BB-682E49022AB9}"/>
              </a:ext>
            </a:extLst>
          </p:cNvPr>
          <p:cNvSpPr/>
          <p:nvPr/>
        </p:nvSpPr>
        <p:spPr>
          <a:xfrm>
            <a:off x="10887423" y="211526"/>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0" name="Oval 9">
            <a:extLst>
              <a:ext uri="{FF2B5EF4-FFF2-40B4-BE49-F238E27FC236}">
                <a16:creationId xmlns:a16="http://schemas.microsoft.com/office/drawing/2014/main" id="{76566BFD-8D85-CF15-EF76-F0E75AF2AA66}"/>
              </a:ext>
            </a:extLst>
          </p:cNvPr>
          <p:cNvSpPr/>
          <p:nvPr/>
        </p:nvSpPr>
        <p:spPr>
          <a:xfrm>
            <a:off x="9585792" y="19256"/>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2" name="Oval 11">
            <a:extLst>
              <a:ext uri="{FF2B5EF4-FFF2-40B4-BE49-F238E27FC236}">
                <a16:creationId xmlns:a16="http://schemas.microsoft.com/office/drawing/2014/main" id="{543C7541-A718-E253-122D-C5FECCA29781}"/>
              </a:ext>
            </a:extLst>
          </p:cNvPr>
          <p:cNvSpPr/>
          <p:nvPr/>
        </p:nvSpPr>
        <p:spPr>
          <a:xfrm>
            <a:off x="10242812" y="1135215"/>
            <a:ext cx="1179976" cy="1179976"/>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7" name="Oval 16">
            <a:extLst>
              <a:ext uri="{FF2B5EF4-FFF2-40B4-BE49-F238E27FC236}">
                <a16:creationId xmlns:a16="http://schemas.microsoft.com/office/drawing/2014/main" id="{720B465A-8938-53AA-1B57-A2F65D807479}"/>
              </a:ext>
            </a:extLst>
          </p:cNvPr>
          <p:cNvSpPr/>
          <p:nvPr/>
        </p:nvSpPr>
        <p:spPr>
          <a:xfrm rot="14807776">
            <a:off x="989577" y="54717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8" name="Oval 17">
            <a:extLst>
              <a:ext uri="{FF2B5EF4-FFF2-40B4-BE49-F238E27FC236}">
                <a16:creationId xmlns:a16="http://schemas.microsoft.com/office/drawing/2014/main" id="{8E19F9E7-34D5-5E20-800A-B4E27C8BF1C7}"/>
              </a:ext>
            </a:extLst>
          </p:cNvPr>
          <p:cNvSpPr/>
          <p:nvPr/>
        </p:nvSpPr>
        <p:spPr>
          <a:xfrm rot="14807776">
            <a:off x="-99101" y="4991952"/>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3" name="TextBox 2">
            <a:extLst>
              <a:ext uri="{FF2B5EF4-FFF2-40B4-BE49-F238E27FC236}">
                <a16:creationId xmlns:a16="http://schemas.microsoft.com/office/drawing/2014/main" id="{076AB86D-26FB-8E6F-A44E-9B2D1119F772}"/>
              </a:ext>
            </a:extLst>
          </p:cNvPr>
          <p:cNvSpPr txBox="1"/>
          <p:nvPr/>
        </p:nvSpPr>
        <p:spPr>
          <a:xfrm>
            <a:off x="1776126" y="1720840"/>
            <a:ext cx="8307072" cy="5009064"/>
          </a:xfrm>
          <a:prstGeom prst="rect">
            <a:avLst/>
          </a:prstGeom>
          <a:noFill/>
        </p:spPr>
        <p:txBody>
          <a:bodyPr wrap="square">
            <a:spAutoFit/>
          </a:bodyPr>
          <a:lstStyle/>
          <a:p>
            <a:pPr marL="285750" indent="-285750" algn="justLow" rtl="1">
              <a:lnSpc>
                <a:spcPct val="200000"/>
              </a:lnSpc>
              <a:buFont typeface="Arial" panose="020B0604020202020204" pitchFamily="34" charset="0"/>
              <a:buChar char="•"/>
            </a:pPr>
            <a:r>
              <a:rPr lang="en-US" altLang="ru-UA" i="1" dirty="0">
                <a:latin typeface="Shabnam" panose="020B0603030804020204" pitchFamily="34" charset="-78"/>
                <a:cs typeface="+mj-cs"/>
              </a:rPr>
              <a:t>L. </a:t>
            </a:r>
            <a:r>
              <a:rPr lang="en-US" altLang="ru-UA" i="1" dirty="0" err="1">
                <a:latin typeface="Shabnam" panose="020B0603030804020204" pitchFamily="34" charset="-78"/>
                <a:cs typeface="+mj-cs"/>
              </a:rPr>
              <a:t>donovani</a:t>
            </a:r>
            <a:endParaRPr lang="fa-IR" altLang="ru-UA" i="1" dirty="0">
              <a:latin typeface="Shabnam" panose="020B0603030804020204" pitchFamily="34" charset="-78"/>
              <a:cs typeface="+mj-cs"/>
            </a:endParaRPr>
          </a:p>
          <a:p>
            <a:pPr marL="285750" indent="-285750" algn="justLow" rtl="1">
              <a:lnSpc>
                <a:spcPct val="200000"/>
              </a:lnSpc>
              <a:buFont typeface="Arial" panose="020B0604020202020204" pitchFamily="34" charset="0"/>
              <a:buChar char="•"/>
            </a:pPr>
            <a:r>
              <a:rPr lang="en-US" altLang="ru-UA" i="1" dirty="0">
                <a:latin typeface="Shabnam" panose="020B0603030804020204" pitchFamily="34" charset="-78"/>
                <a:cs typeface="+mj-cs"/>
              </a:rPr>
              <a:t>L. infantum</a:t>
            </a:r>
          </a:p>
          <a:p>
            <a:pPr marL="285750" indent="-285750" algn="justLow" rtl="1">
              <a:lnSpc>
                <a:spcPct val="200000"/>
              </a:lnSpc>
              <a:buFont typeface="Arial" panose="020B0604020202020204" pitchFamily="34" charset="0"/>
              <a:buChar char="•"/>
            </a:pPr>
            <a:endParaRPr lang="en-US" altLang="ru-UA" i="1" dirty="0">
              <a:latin typeface="Shabnam" panose="020B0603030804020204" pitchFamily="34" charset="-78"/>
              <a:cs typeface="+mj-cs"/>
            </a:endParaRPr>
          </a:p>
          <a:p>
            <a:pPr marL="285750" indent="-285750" algn="justLow" rtl="1">
              <a:lnSpc>
                <a:spcPct val="200000"/>
              </a:lnSpc>
              <a:buFont typeface="Arial" panose="020B0604020202020204" pitchFamily="34" charset="0"/>
              <a:buChar char="•"/>
            </a:pPr>
            <a:endParaRPr lang="en-US" altLang="ru-UA" i="1" dirty="0">
              <a:latin typeface="Shabnam" panose="020B0603030804020204" pitchFamily="34" charset="-78"/>
              <a:cs typeface="+mj-cs"/>
            </a:endParaRPr>
          </a:p>
          <a:p>
            <a:pPr marL="285750" indent="-285750" algn="justLow" rtl="1">
              <a:lnSpc>
                <a:spcPct val="200000"/>
              </a:lnSpc>
              <a:buFont typeface="Arial" panose="020B0604020202020204" pitchFamily="34" charset="0"/>
              <a:buChar char="•"/>
            </a:pPr>
            <a:endParaRPr lang="en-US" altLang="ru-UA" i="1" dirty="0">
              <a:latin typeface="Shabnam" panose="020B0603030804020204" pitchFamily="34" charset="-78"/>
              <a:cs typeface="+mj-cs"/>
            </a:endParaRPr>
          </a:p>
          <a:p>
            <a:pPr marL="285750" indent="-285750" algn="justLow" rtl="1">
              <a:lnSpc>
                <a:spcPct val="200000"/>
              </a:lnSpc>
              <a:buFont typeface="Arial" panose="020B0604020202020204" pitchFamily="34" charset="0"/>
              <a:buChar char="•"/>
            </a:pPr>
            <a:endParaRPr lang="en-US" altLang="ru-UA" i="1" dirty="0">
              <a:latin typeface="Shabnam" panose="020B0603030804020204" pitchFamily="34" charset="-78"/>
              <a:cs typeface="+mj-cs"/>
            </a:endParaRPr>
          </a:p>
          <a:p>
            <a:pPr marL="285750" indent="-285750" algn="justLow" rtl="1">
              <a:lnSpc>
                <a:spcPct val="200000"/>
              </a:lnSpc>
              <a:buFont typeface="Arial" panose="020B0604020202020204" pitchFamily="34" charset="0"/>
              <a:buChar char="•"/>
            </a:pPr>
            <a:endParaRPr lang="fa-IR" altLang="ru-UA" i="1" dirty="0">
              <a:latin typeface="Shabnam" panose="020B0603030804020204" pitchFamily="34" charset="-78"/>
              <a:cs typeface="+mj-cs"/>
            </a:endParaRPr>
          </a:p>
          <a:p>
            <a:pPr marL="285750" indent="-285750" algn="justLow" rtl="1">
              <a:lnSpc>
                <a:spcPct val="200000"/>
              </a:lnSpc>
              <a:buFont typeface="Arial" panose="020B0604020202020204" pitchFamily="34" charset="0"/>
              <a:buChar char="•"/>
            </a:pPr>
            <a:r>
              <a:rPr lang="fa-IR" altLang="ru-UA" dirty="0">
                <a:latin typeface="Shabnam" panose="020B0603030804020204" pitchFamily="34" charset="-78"/>
                <a:cs typeface="B Nazanin" panose="00000400000000000000" pitchFamily="2" charset="-78"/>
              </a:rPr>
              <a:t>حضور این گونه‌ها نشان‌دهنده پیچیدگی الگوهای انتقال در یمن است.</a:t>
            </a:r>
          </a:p>
          <a:p>
            <a:pPr marL="285750" indent="-285750" algn="justLow" rtl="1">
              <a:lnSpc>
                <a:spcPct val="200000"/>
              </a:lnSpc>
              <a:buFont typeface="Arial" panose="020B0604020202020204" pitchFamily="34" charset="0"/>
              <a:buChar char="•"/>
            </a:pPr>
            <a:r>
              <a:rPr lang="fa-IR" altLang="ru-UA" dirty="0">
                <a:latin typeface="Shabnam" panose="020B0603030804020204" pitchFamily="34" charset="-78"/>
                <a:cs typeface="B Nazanin" panose="00000400000000000000" pitchFamily="2" charset="-78"/>
              </a:rPr>
              <a:t>در برخی مناطق، مرز اپیدمیولوژیک </a:t>
            </a:r>
            <a:r>
              <a:rPr lang="en-US" altLang="ru-UA" dirty="0">
                <a:latin typeface="Shabnam" panose="020B0603030804020204" pitchFamily="34" charset="-78"/>
                <a:cs typeface="B Nazanin" panose="00000400000000000000" pitchFamily="2" charset="-78"/>
              </a:rPr>
              <a:t>CL </a:t>
            </a:r>
            <a:r>
              <a:rPr lang="fa-IR" altLang="ru-UA" dirty="0">
                <a:latin typeface="Shabnam" panose="020B0603030804020204" pitchFamily="34" charset="-78"/>
                <a:cs typeface="B Nazanin" panose="00000400000000000000" pitchFamily="2" charset="-78"/>
              </a:rPr>
              <a:t>و </a:t>
            </a:r>
            <a:r>
              <a:rPr lang="en-US" altLang="ru-UA" dirty="0">
                <a:latin typeface="Shabnam" panose="020B0603030804020204" pitchFamily="34" charset="-78"/>
                <a:cs typeface="B Nazanin" panose="00000400000000000000" pitchFamily="2" charset="-78"/>
              </a:rPr>
              <a:t>VL </a:t>
            </a:r>
            <a:r>
              <a:rPr lang="fa-IR" altLang="ru-UA" dirty="0">
                <a:latin typeface="Shabnam" panose="020B0603030804020204" pitchFamily="34" charset="-78"/>
                <a:cs typeface="B Nazanin" panose="00000400000000000000" pitchFamily="2" charset="-78"/>
              </a:rPr>
              <a:t> کاملا ساده و یکنواخت نیست.</a:t>
            </a:r>
          </a:p>
        </p:txBody>
      </p:sp>
      <p:sp>
        <p:nvSpPr>
          <p:cNvPr id="4" name="TextBox 3">
            <a:extLst>
              <a:ext uri="{FF2B5EF4-FFF2-40B4-BE49-F238E27FC236}">
                <a16:creationId xmlns:a16="http://schemas.microsoft.com/office/drawing/2014/main" id="{261209EF-B8DC-CB28-1380-C5038EE240AD}"/>
              </a:ext>
            </a:extLst>
          </p:cNvPr>
          <p:cNvSpPr txBox="1"/>
          <p:nvPr/>
        </p:nvSpPr>
        <p:spPr>
          <a:xfrm>
            <a:off x="2571512" y="656930"/>
            <a:ext cx="6168004" cy="523220"/>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تاریخچه گزارش‌های لیشمانیوز احشایی  در یمن</a:t>
            </a:r>
            <a:endParaRPr kumimoji="0" lang="fa-IR" sz="2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2" name="Slide Number Placeholder 1">
            <a:extLst>
              <a:ext uri="{FF2B5EF4-FFF2-40B4-BE49-F238E27FC236}">
                <a16:creationId xmlns:a16="http://schemas.microsoft.com/office/drawing/2014/main" id="{16245FFC-B59B-3ECD-FC85-63472B2C5B94}"/>
              </a:ext>
            </a:extLst>
          </p:cNvPr>
          <p:cNvSpPr>
            <a:spLocks noGrp="1"/>
          </p:cNvSpPr>
          <p:nvPr>
            <p:ph type="sldNum" sz="quarter" idx="12"/>
          </p:nvPr>
        </p:nvSpPr>
        <p:spPr/>
        <p:txBody>
          <a:bodyPr/>
          <a:lstStyle/>
          <a:p>
            <a:fld id="{EE33C7F8-D8E1-4961-B70B-472B6A48943E}" type="slidenum">
              <a:rPr lang="fa-IR" smtClean="0"/>
              <a:pPr/>
              <a:t>19</a:t>
            </a:fld>
            <a:endParaRPr lang="fa-IR" dirty="0"/>
          </a:p>
        </p:txBody>
      </p:sp>
      <p:pic>
        <p:nvPicPr>
          <p:cNvPr id="11" name="Picture 10">
            <a:extLst>
              <a:ext uri="{FF2B5EF4-FFF2-40B4-BE49-F238E27FC236}">
                <a16:creationId xmlns:a16="http://schemas.microsoft.com/office/drawing/2014/main" id="{CADE28A0-0D2D-C452-E8E0-70611DBC4210}"/>
              </a:ext>
            </a:extLst>
          </p:cNvPr>
          <p:cNvPicPr>
            <a:picLocks noChangeAspect="1"/>
          </p:cNvPicPr>
          <p:nvPr/>
        </p:nvPicPr>
        <p:blipFill>
          <a:blip r:embed="rId3"/>
          <a:stretch>
            <a:fillRect/>
          </a:stretch>
        </p:blipFill>
        <p:spPr>
          <a:xfrm>
            <a:off x="2239046" y="1537268"/>
            <a:ext cx="6014722" cy="40098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841822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BE9EC"/>
        </a:solidFill>
        <a:effectLst/>
      </p:bgPr>
    </p:bg>
    <p:spTree>
      <p:nvGrpSpPr>
        <p:cNvPr id="1" name="">
          <a:extLst>
            <a:ext uri="{FF2B5EF4-FFF2-40B4-BE49-F238E27FC236}">
              <a16:creationId xmlns:a16="http://schemas.microsoft.com/office/drawing/2014/main" id="{6326E932-8D63-D80A-958B-CA72837DE04C}"/>
            </a:ext>
          </a:extLst>
        </p:cNvPr>
        <p:cNvGrpSpPr/>
        <p:nvPr/>
      </p:nvGrpSpPr>
      <p:grpSpPr>
        <a:xfrm>
          <a:off x="0" y="0"/>
          <a:ext cx="0" cy="0"/>
          <a:chOff x="0" y="0"/>
          <a:chExt cx="0" cy="0"/>
        </a:xfrm>
      </p:grpSpPr>
      <p:sp>
        <p:nvSpPr>
          <p:cNvPr id="19" name="Oval 18">
            <a:extLst>
              <a:ext uri="{FF2B5EF4-FFF2-40B4-BE49-F238E27FC236}">
                <a16:creationId xmlns:a16="http://schemas.microsoft.com/office/drawing/2014/main" id="{93961F01-5241-BFD3-0B56-02BF8881D298}"/>
              </a:ext>
            </a:extLst>
          </p:cNvPr>
          <p:cNvSpPr/>
          <p:nvPr/>
        </p:nvSpPr>
        <p:spPr>
          <a:xfrm rot="14807776">
            <a:off x="-455560" y="5504299"/>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9" name="Oval 8">
            <a:extLst>
              <a:ext uri="{FF2B5EF4-FFF2-40B4-BE49-F238E27FC236}">
                <a16:creationId xmlns:a16="http://schemas.microsoft.com/office/drawing/2014/main" id="{88FD4DB5-1358-01E3-29A7-43137B1FA8E0}"/>
              </a:ext>
            </a:extLst>
          </p:cNvPr>
          <p:cNvSpPr/>
          <p:nvPr/>
        </p:nvSpPr>
        <p:spPr>
          <a:xfrm>
            <a:off x="10629663" y="-781356"/>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8" name="Oval 7">
            <a:extLst>
              <a:ext uri="{FF2B5EF4-FFF2-40B4-BE49-F238E27FC236}">
                <a16:creationId xmlns:a16="http://schemas.microsoft.com/office/drawing/2014/main" id="{A30CA7A6-BB48-636B-CA34-FF7FC7F5689A}"/>
              </a:ext>
            </a:extLst>
          </p:cNvPr>
          <p:cNvSpPr/>
          <p:nvPr/>
        </p:nvSpPr>
        <p:spPr>
          <a:xfrm>
            <a:off x="10887423" y="211526"/>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0" name="Oval 9">
            <a:extLst>
              <a:ext uri="{FF2B5EF4-FFF2-40B4-BE49-F238E27FC236}">
                <a16:creationId xmlns:a16="http://schemas.microsoft.com/office/drawing/2014/main" id="{3BE8567F-B5F4-3BCB-8422-ED1BC68E689E}"/>
              </a:ext>
            </a:extLst>
          </p:cNvPr>
          <p:cNvSpPr/>
          <p:nvPr/>
        </p:nvSpPr>
        <p:spPr>
          <a:xfrm>
            <a:off x="9585792" y="19256"/>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2" name="Oval 11">
            <a:extLst>
              <a:ext uri="{FF2B5EF4-FFF2-40B4-BE49-F238E27FC236}">
                <a16:creationId xmlns:a16="http://schemas.microsoft.com/office/drawing/2014/main" id="{409688BE-8E73-A592-BBEB-54D8933BD244}"/>
              </a:ext>
            </a:extLst>
          </p:cNvPr>
          <p:cNvSpPr/>
          <p:nvPr/>
        </p:nvSpPr>
        <p:spPr>
          <a:xfrm>
            <a:off x="10242812" y="1135215"/>
            <a:ext cx="1179976" cy="1179976"/>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7" name="Oval 16">
            <a:extLst>
              <a:ext uri="{FF2B5EF4-FFF2-40B4-BE49-F238E27FC236}">
                <a16:creationId xmlns:a16="http://schemas.microsoft.com/office/drawing/2014/main" id="{9BC32B4D-1D89-DE80-7E36-7359163402B0}"/>
              </a:ext>
            </a:extLst>
          </p:cNvPr>
          <p:cNvSpPr/>
          <p:nvPr/>
        </p:nvSpPr>
        <p:spPr>
          <a:xfrm rot="14807776">
            <a:off x="989577" y="54717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8" name="Oval 17">
            <a:extLst>
              <a:ext uri="{FF2B5EF4-FFF2-40B4-BE49-F238E27FC236}">
                <a16:creationId xmlns:a16="http://schemas.microsoft.com/office/drawing/2014/main" id="{B13FBEEB-7E56-762F-FF7B-C1D756C5B1F1}"/>
              </a:ext>
            </a:extLst>
          </p:cNvPr>
          <p:cNvSpPr/>
          <p:nvPr/>
        </p:nvSpPr>
        <p:spPr>
          <a:xfrm rot="14807776">
            <a:off x="-99101" y="4991952"/>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4" name="TextBox 3">
            <a:extLst>
              <a:ext uri="{FF2B5EF4-FFF2-40B4-BE49-F238E27FC236}">
                <a16:creationId xmlns:a16="http://schemas.microsoft.com/office/drawing/2014/main" id="{F458655A-346D-5675-3A7A-42AFE5454816}"/>
              </a:ext>
            </a:extLst>
          </p:cNvPr>
          <p:cNvSpPr txBox="1"/>
          <p:nvPr/>
        </p:nvSpPr>
        <p:spPr>
          <a:xfrm>
            <a:off x="717024" y="792868"/>
            <a:ext cx="6168004" cy="523220"/>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لیشمانیوز در یمن</a:t>
            </a:r>
            <a:endParaRPr kumimoji="0" lang="fa-IR" sz="2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graphicFrame>
        <p:nvGraphicFramePr>
          <p:cNvPr id="2" name="Table 1">
            <a:extLst>
              <a:ext uri="{FF2B5EF4-FFF2-40B4-BE49-F238E27FC236}">
                <a16:creationId xmlns:a16="http://schemas.microsoft.com/office/drawing/2014/main" id="{DFD30D36-EA89-7C62-368C-EEF68E31FF84}"/>
              </a:ext>
            </a:extLst>
          </p:cNvPr>
          <p:cNvGraphicFramePr>
            <a:graphicFrameLocks noGrp="1"/>
          </p:cNvGraphicFramePr>
          <p:nvPr>
            <p:extLst>
              <p:ext uri="{D42A27DB-BD31-4B8C-83A1-F6EECF244321}">
                <p14:modId xmlns:p14="http://schemas.microsoft.com/office/powerpoint/2010/main" val="769485304"/>
              </p:ext>
            </p:extLst>
          </p:nvPr>
        </p:nvGraphicFramePr>
        <p:xfrm>
          <a:off x="343006" y="1741948"/>
          <a:ext cx="9899806" cy="2208276"/>
        </p:xfrm>
        <a:graphic>
          <a:graphicData uri="http://schemas.openxmlformats.org/drawingml/2006/table">
            <a:tbl>
              <a:tblPr rtl="1" firstRow="1" firstCol="1" bandRow="1">
                <a:tableStyleId>{F5AB1C69-6EDB-4FF4-983F-18BD219EF322}</a:tableStyleId>
              </a:tblPr>
              <a:tblGrid>
                <a:gridCol w="1529348">
                  <a:extLst>
                    <a:ext uri="{9D8B030D-6E8A-4147-A177-3AD203B41FA5}">
                      <a16:colId xmlns:a16="http://schemas.microsoft.com/office/drawing/2014/main" val="2725898486"/>
                    </a:ext>
                  </a:extLst>
                </a:gridCol>
                <a:gridCol w="2079612">
                  <a:extLst>
                    <a:ext uri="{9D8B030D-6E8A-4147-A177-3AD203B41FA5}">
                      <a16:colId xmlns:a16="http://schemas.microsoft.com/office/drawing/2014/main" val="1881325077"/>
                    </a:ext>
                  </a:extLst>
                </a:gridCol>
                <a:gridCol w="6290846">
                  <a:extLst>
                    <a:ext uri="{9D8B030D-6E8A-4147-A177-3AD203B41FA5}">
                      <a16:colId xmlns:a16="http://schemas.microsoft.com/office/drawing/2014/main" val="29246164"/>
                    </a:ext>
                  </a:extLst>
                </a:gridCol>
              </a:tblGrid>
              <a:tr h="0">
                <a:tc>
                  <a:txBody>
                    <a:bodyPr/>
                    <a:lstStyle/>
                    <a:p>
                      <a:pPr marL="0" marR="0" algn="r" rtl="1">
                        <a:lnSpc>
                          <a:spcPct val="115000"/>
                        </a:lnSpc>
                        <a:spcAft>
                          <a:spcPts val="800"/>
                        </a:spcAft>
                        <a:buNone/>
                      </a:pPr>
                      <a:r>
                        <a:rPr lang="fa-IR" sz="1800" kern="100" dirty="0">
                          <a:solidFill>
                            <a:schemeClr val="tx1"/>
                          </a:solidFill>
                          <a:effectLst/>
                          <a:cs typeface="B Nazanin" panose="00000400000000000000" pitchFamily="2" charset="-78"/>
                        </a:rPr>
                        <a:t>گونه</a:t>
                      </a:r>
                      <a:endParaRPr lang="en-US" sz="1800" kern="10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tc>
                  <a:txBody>
                    <a:bodyPr/>
                    <a:lstStyle/>
                    <a:p>
                      <a:pPr marL="0" marR="0" algn="r" rtl="1">
                        <a:lnSpc>
                          <a:spcPct val="115000"/>
                        </a:lnSpc>
                        <a:spcAft>
                          <a:spcPts val="800"/>
                        </a:spcAft>
                        <a:buNone/>
                      </a:pPr>
                      <a:r>
                        <a:rPr lang="fa-IR" sz="1800" kern="100">
                          <a:solidFill>
                            <a:schemeClr val="tx1"/>
                          </a:solidFill>
                          <a:effectLst/>
                          <a:cs typeface="B Nazanin" panose="00000400000000000000" pitchFamily="2" charset="-78"/>
                        </a:rPr>
                        <a:t>فرم بالینی مرتبط</a:t>
                      </a:r>
                      <a:endParaRPr lang="en-US" sz="1800" kern="10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tc>
                  <a:txBody>
                    <a:bodyPr/>
                    <a:lstStyle/>
                    <a:p>
                      <a:pPr marL="0" marR="0" algn="r" rtl="1">
                        <a:lnSpc>
                          <a:spcPct val="115000"/>
                        </a:lnSpc>
                        <a:spcAft>
                          <a:spcPts val="800"/>
                        </a:spcAft>
                        <a:buNone/>
                      </a:pPr>
                      <a:r>
                        <a:rPr lang="fa-IR" sz="1800" kern="100" dirty="0">
                          <a:solidFill>
                            <a:schemeClr val="tx1"/>
                          </a:solidFill>
                          <a:effectLst/>
                          <a:cs typeface="B Nazanin" panose="00000400000000000000" pitchFamily="2" charset="-78"/>
                        </a:rPr>
                        <a:t>اهمیت اپیدمیولوژیک</a:t>
                      </a:r>
                      <a:endParaRPr lang="en-US" sz="1800" kern="100" dirty="0">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extLst>
                  <a:ext uri="{0D108BD9-81ED-4DB2-BD59-A6C34878D82A}">
                    <a16:rowId xmlns:a16="http://schemas.microsoft.com/office/drawing/2014/main" val="2260142079"/>
                  </a:ext>
                </a:extLst>
              </a:tr>
              <a:tr h="0">
                <a:tc>
                  <a:txBody>
                    <a:bodyPr/>
                    <a:lstStyle/>
                    <a:p>
                      <a:pPr marL="0" marR="0" algn="r" rtl="1">
                        <a:lnSpc>
                          <a:spcPct val="115000"/>
                        </a:lnSpc>
                        <a:spcAft>
                          <a:spcPts val="800"/>
                        </a:spcAft>
                        <a:buNone/>
                      </a:pPr>
                      <a:r>
                        <a:rPr lang="en-US" sz="1800" i="1" kern="100" dirty="0">
                          <a:solidFill>
                            <a:schemeClr val="tx1"/>
                          </a:solidFill>
                          <a:effectLst/>
                          <a:latin typeface="Times New Roman" panose="02020603050405020304" pitchFamily="18" charset="0"/>
                          <a:cs typeface="Times New Roman" panose="02020603050405020304" pitchFamily="18" charset="0"/>
                        </a:rPr>
                        <a:t>L. </a:t>
                      </a:r>
                      <a:r>
                        <a:rPr lang="en-US" sz="1800" i="1" kern="100" dirty="0" err="1">
                          <a:solidFill>
                            <a:schemeClr val="tx1"/>
                          </a:solidFill>
                          <a:effectLst/>
                          <a:latin typeface="Times New Roman" panose="02020603050405020304" pitchFamily="18" charset="0"/>
                          <a:cs typeface="Times New Roman" panose="02020603050405020304" pitchFamily="18" charset="0"/>
                        </a:rPr>
                        <a:t>donovani</a:t>
                      </a:r>
                      <a:endParaRPr lang="en-US" sz="1800" i="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r" rtl="1">
                        <a:lnSpc>
                          <a:spcPct val="115000"/>
                        </a:lnSpc>
                        <a:spcAft>
                          <a:spcPts val="800"/>
                        </a:spcAft>
                        <a:buNone/>
                      </a:pPr>
                      <a:r>
                        <a:rPr lang="fa-IR" sz="1800" kern="100">
                          <a:effectLst/>
                          <a:cs typeface="B Nazanin" panose="00000400000000000000" pitchFamily="2" charset="-78"/>
                        </a:rPr>
                        <a:t>لیشمانیوز احشایی (</a:t>
                      </a:r>
                      <a:r>
                        <a:rPr lang="en-US" sz="1800" kern="100">
                          <a:effectLst/>
                          <a:cs typeface="B Nazanin" panose="00000400000000000000" pitchFamily="2" charset="-78"/>
                        </a:rPr>
                        <a:t>VL</a:t>
                      </a:r>
                      <a:r>
                        <a:rPr lang="fa-IR" sz="1800" kern="100">
                          <a:effectLst/>
                          <a:cs typeface="B Nazanin" panose="00000400000000000000" pitchFamily="2" charset="-78"/>
                        </a:rPr>
                        <a:t>)</a:t>
                      </a:r>
                      <a:endParaRPr lang="en-US" sz="1800" kern="1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tc>
                  <a:txBody>
                    <a:bodyPr/>
                    <a:lstStyle/>
                    <a:p>
                      <a:pPr marL="0" marR="0" algn="r" rtl="1">
                        <a:lnSpc>
                          <a:spcPct val="115000"/>
                        </a:lnSpc>
                        <a:spcAft>
                          <a:spcPts val="800"/>
                        </a:spcAft>
                        <a:buNone/>
                      </a:pPr>
                      <a:r>
                        <a:rPr lang="fa-IR" sz="1800" kern="100" dirty="0">
                          <a:effectLst/>
                          <a:cs typeface="B Nazanin" panose="00000400000000000000" pitchFamily="2" charset="-78"/>
                        </a:rPr>
                        <a:t>مطرح‌کننده انتقال انسانی و اهمیت بالای بیماری در برنامه‌های حذف</a:t>
                      </a: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extLst>
                  <a:ext uri="{0D108BD9-81ED-4DB2-BD59-A6C34878D82A}">
                    <a16:rowId xmlns:a16="http://schemas.microsoft.com/office/drawing/2014/main" val="2365835966"/>
                  </a:ext>
                </a:extLst>
              </a:tr>
              <a:tr h="0">
                <a:tc>
                  <a:txBody>
                    <a:bodyPr/>
                    <a:lstStyle/>
                    <a:p>
                      <a:pPr marL="0" marR="0" algn="r" rtl="1">
                        <a:lnSpc>
                          <a:spcPct val="115000"/>
                        </a:lnSpc>
                        <a:spcAft>
                          <a:spcPts val="800"/>
                        </a:spcAft>
                        <a:buNone/>
                      </a:pPr>
                      <a:r>
                        <a:rPr lang="en-US" sz="1800" i="1" kern="100" dirty="0">
                          <a:solidFill>
                            <a:schemeClr val="tx1"/>
                          </a:solidFill>
                          <a:effectLst/>
                          <a:latin typeface="Times New Roman" panose="02020603050405020304" pitchFamily="18" charset="0"/>
                          <a:cs typeface="Times New Roman" panose="02020603050405020304" pitchFamily="18" charset="0"/>
                        </a:rPr>
                        <a:t>L. infantum</a:t>
                      </a:r>
                      <a:endParaRPr lang="en-US" sz="1800" i="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r" rtl="1">
                        <a:lnSpc>
                          <a:spcPct val="115000"/>
                        </a:lnSpc>
                        <a:spcAft>
                          <a:spcPts val="800"/>
                        </a:spcAft>
                        <a:buNone/>
                      </a:pPr>
                      <a:r>
                        <a:rPr lang="fa-IR" sz="1800" kern="100">
                          <a:effectLst/>
                          <a:cs typeface="B Nazanin" panose="00000400000000000000" pitchFamily="2" charset="-78"/>
                        </a:rPr>
                        <a:t>لیشمانیوز احشایی (</a:t>
                      </a:r>
                      <a:r>
                        <a:rPr lang="en-US" sz="1800" kern="100">
                          <a:effectLst/>
                          <a:cs typeface="B Nazanin" panose="00000400000000000000" pitchFamily="2" charset="-78"/>
                        </a:rPr>
                        <a:t>VL</a:t>
                      </a:r>
                      <a:r>
                        <a:rPr lang="fa-IR" sz="1800" kern="100">
                          <a:effectLst/>
                          <a:cs typeface="B Nazanin" panose="00000400000000000000" pitchFamily="2" charset="-78"/>
                        </a:rPr>
                        <a:t>)</a:t>
                      </a:r>
                      <a:endParaRPr lang="en-US" sz="1800" kern="1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tc>
                  <a:txBody>
                    <a:bodyPr/>
                    <a:lstStyle/>
                    <a:p>
                      <a:pPr marL="0" marR="0" algn="r" rtl="1">
                        <a:lnSpc>
                          <a:spcPct val="115000"/>
                        </a:lnSpc>
                        <a:spcAft>
                          <a:spcPts val="800"/>
                        </a:spcAft>
                        <a:buNone/>
                      </a:pPr>
                      <a:r>
                        <a:rPr lang="fa-IR" sz="1800" kern="100" dirty="0">
                          <a:effectLst/>
                          <a:cs typeface="B Nazanin" panose="00000400000000000000" pitchFamily="2" charset="-78"/>
                        </a:rPr>
                        <a:t>نشان‌دهنده احتمال وجود الگوهای انتقال پیچیده‌تر و نقش مخازن حیوانی در برخی کانون‌ها</a:t>
                      </a: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extLst>
                  <a:ext uri="{0D108BD9-81ED-4DB2-BD59-A6C34878D82A}">
                    <a16:rowId xmlns:a16="http://schemas.microsoft.com/office/drawing/2014/main" val="2405680314"/>
                  </a:ext>
                </a:extLst>
              </a:tr>
              <a:tr h="0">
                <a:tc>
                  <a:txBody>
                    <a:bodyPr/>
                    <a:lstStyle/>
                    <a:p>
                      <a:pPr marL="0" marR="0" algn="r" rtl="1">
                        <a:lnSpc>
                          <a:spcPct val="115000"/>
                        </a:lnSpc>
                        <a:spcAft>
                          <a:spcPts val="800"/>
                        </a:spcAft>
                        <a:buNone/>
                      </a:pPr>
                      <a:r>
                        <a:rPr lang="en-US" sz="1800" i="1" kern="100" dirty="0">
                          <a:solidFill>
                            <a:schemeClr val="tx1"/>
                          </a:solidFill>
                          <a:effectLst/>
                          <a:latin typeface="Times New Roman" panose="02020603050405020304" pitchFamily="18" charset="0"/>
                          <a:cs typeface="Times New Roman" panose="02020603050405020304" pitchFamily="18" charset="0"/>
                        </a:rPr>
                        <a:t>L. tropica</a:t>
                      </a:r>
                      <a:endParaRPr lang="en-US" sz="1800" i="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r" rtl="1">
                        <a:lnSpc>
                          <a:spcPct val="115000"/>
                        </a:lnSpc>
                        <a:spcAft>
                          <a:spcPts val="800"/>
                        </a:spcAft>
                        <a:buNone/>
                      </a:pPr>
                      <a:r>
                        <a:rPr lang="fa-IR" sz="1800" kern="100" dirty="0">
                          <a:effectLst/>
                          <a:cs typeface="B Nazanin" panose="00000400000000000000" pitchFamily="2" charset="-78"/>
                        </a:rPr>
                        <a:t>عمدتاً لیشمانیوز جلدی (</a:t>
                      </a:r>
                      <a:r>
                        <a:rPr lang="en-US" sz="1800" kern="100" dirty="0">
                          <a:effectLst/>
                          <a:cs typeface="B Nazanin" panose="00000400000000000000" pitchFamily="2" charset="-78"/>
                        </a:rPr>
                        <a:t>CL</a:t>
                      </a:r>
                      <a:r>
                        <a:rPr lang="fa-IR" sz="1800" kern="100" dirty="0">
                          <a:effectLst/>
                          <a:cs typeface="B Nazanin" panose="00000400000000000000" pitchFamily="2" charset="-78"/>
                        </a:rPr>
                        <a:t>)</a:t>
                      </a: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tc>
                  <a:txBody>
                    <a:bodyPr/>
                    <a:lstStyle/>
                    <a:p>
                      <a:pPr marL="0" marR="0" algn="r" rtl="1">
                        <a:lnSpc>
                          <a:spcPct val="115000"/>
                        </a:lnSpc>
                        <a:spcAft>
                          <a:spcPts val="800"/>
                        </a:spcAft>
                        <a:buNone/>
                      </a:pPr>
                      <a:r>
                        <a:rPr lang="fa-IR" sz="1800" kern="100" dirty="0">
                          <a:effectLst/>
                          <a:cs typeface="B Nazanin" panose="00000400000000000000" pitchFamily="2" charset="-78"/>
                        </a:rPr>
                        <a:t>بیانگر هم‌پوشانی اپیدمیولوژیک فرم‌های بالینی مختلف در یمن</a:t>
                      </a: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extLst>
                  <a:ext uri="{0D108BD9-81ED-4DB2-BD59-A6C34878D82A}">
                    <a16:rowId xmlns:a16="http://schemas.microsoft.com/office/drawing/2014/main" val="2886981078"/>
                  </a:ext>
                </a:extLst>
              </a:tr>
              <a:tr h="0">
                <a:tc>
                  <a:txBody>
                    <a:bodyPr/>
                    <a:lstStyle/>
                    <a:p>
                      <a:pPr marL="0" marR="0" algn="r" rtl="1">
                        <a:lnSpc>
                          <a:spcPct val="115000"/>
                        </a:lnSpc>
                        <a:spcAft>
                          <a:spcPts val="800"/>
                        </a:spcAft>
                        <a:buNone/>
                      </a:pPr>
                      <a:r>
                        <a:rPr lang="en-US" sz="1800" i="1" kern="100" dirty="0">
                          <a:solidFill>
                            <a:schemeClr val="tx1"/>
                          </a:solidFill>
                          <a:effectLst/>
                          <a:latin typeface="Times New Roman" panose="02020603050405020304" pitchFamily="18" charset="0"/>
                          <a:cs typeface="Times New Roman" panose="02020603050405020304" pitchFamily="18" charset="0"/>
                        </a:rPr>
                        <a:t>L. major</a:t>
                      </a:r>
                      <a:endParaRPr lang="en-US" sz="1800" i="1"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r" rtl="1">
                        <a:lnSpc>
                          <a:spcPct val="115000"/>
                        </a:lnSpc>
                        <a:spcAft>
                          <a:spcPts val="800"/>
                        </a:spcAft>
                        <a:buNone/>
                      </a:pPr>
                      <a:r>
                        <a:rPr lang="fa-IR" sz="1800" kern="100" dirty="0">
                          <a:effectLst/>
                          <a:cs typeface="B Nazanin" panose="00000400000000000000" pitchFamily="2" charset="-78"/>
                        </a:rPr>
                        <a:t>لیشمانیوز جلدی (</a:t>
                      </a:r>
                      <a:r>
                        <a:rPr lang="en-US" sz="1800" kern="100" dirty="0">
                          <a:effectLst/>
                          <a:cs typeface="B Nazanin" panose="00000400000000000000" pitchFamily="2" charset="-78"/>
                        </a:rPr>
                        <a:t>CL</a:t>
                      </a:r>
                      <a:r>
                        <a:rPr lang="fa-IR" sz="1800" kern="100" dirty="0">
                          <a:effectLst/>
                          <a:cs typeface="B Nazanin" panose="00000400000000000000" pitchFamily="2" charset="-78"/>
                        </a:rPr>
                        <a:t>)</a:t>
                      </a: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tc>
                  <a:txBody>
                    <a:bodyPr/>
                    <a:lstStyle/>
                    <a:p>
                      <a:pPr marL="0" marR="0" algn="r" rtl="1">
                        <a:lnSpc>
                          <a:spcPct val="115000"/>
                        </a:lnSpc>
                        <a:spcAft>
                          <a:spcPts val="800"/>
                        </a:spcAft>
                        <a:buNone/>
                      </a:pPr>
                      <a:r>
                        <a:rPr lang="fa-IR" sz="1800" kern="100" dirty="0">
                          <a:effectLst/>
                          <a:cs typeface="B Nazanin" panose="00000400000000000000" pitchFamily="2" charset="-78"/>
                        </a:rPr>
                        <a:t>نشان‌دهنده تنوع گونه‌ای و ناهمگنی کانون‌های انتقال در کشور</a:t>
                      </a: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tc>
                <a:extLst>
                  <a:ext uri="{0D108BD9-81ED-4DB2-BD59-A6C34878D82A}">
                    <a16:rowId xmlns:a16="http://schemas.microsoft.com/office/drawing/2014/main" val="1165457169"/>
                  </a:ext>
                </a:extLst>
              </a:tr>
            </a:tbl>
          </a:graphicData>
        </a:graphic>
      </p:graphicFrame>
      <p:sp>
        <p:nvSpPr>
          <p:cNvPr id="6" name="TextBox 5">
            <a:extLst>
              <a:ext uri="{FF2B5EF4-FFF2-40B4-BE49-F238E27FC236}">
                <a16:creationId xmlns:a16="http://schemas.microsoft.com/office/drawing/2014/main" id="{DB215DB6-D515-6FC7-9424-66164865A684}"/>
              </a:ext>
            </a:extLst>
          </p:cNvPr>
          <p:cNvSpPr txBox="1"/>
          <p:nvPr/>
        </p:nvSpPr>
        <p:spPr>
          <a:xfrm>
            <a:off x="2025099" y="4287358"/>
            <a:ext cx="9056674" cy="1131079"/>
          </a:xfrm>
          <a:prstGeom prst="rect">
            <a:avLst/>
          </a:prstGeom>
          <a:noFill/>
        </p:spPr>
        <p:txBody>
          <a:bodyPr wrap="square">
            <a:spAutoFit/>
          </a:bodyPr>
          <a:lstStyle/>
          <a:p>
            <a:pPr marL="285750" indent="-285750" algn="r" rtl="1">
              <a:lnSpc>
                <a:spcPct val="200000"/>
              </a:lnSpc>
              <a:buFont typeface="Wingdings" panose="05000000000000000000" pitchFamily="2" charset="2"/>
              <a:buChar char="ü"/>
            </a:pPr>
            <a:r>
              <a:rPr lang="fa-IR" dirty="0">
                <a:cs typeface="B Nazanin" panose="00000400000000000000" pitchFamily="2" charset="-78"/>
              </a:rPr>
              <a:t>تنوع گونه‌های لیشمانیا در یمن نشان می‌دهد که مرز بین الگوهای </a:t>
            </a:r>
            <a:r>
              <a:rPr lang="en-US" dirty="0">
                <a:cs typeface="B Nazanin" panose="00000400000000000000" pitchFamily="2" charset="-78"/>
              </a:rPr>
              <a:t>CL </a:t>
            </a:r>
            <a:r>
              <a:rPr lang="fa-IR" dirty="0">
                <a:cs typeface="B Nazanin" panose="00000400000000000000" pitchFamily="2" charset="-78"/>
              </a:rPr>
              <a:t>و </a:t>
            </a:r>
            <a:r>
              <a:rPr lang="en-US" dirty="0">
                <a:cs typeface="B Nazanin" panose="00000400000000000000" pitchFamily="2" charset="-78"/>
              </a:rPr>
              <a:t>VL </a:t>
            </a:r>
            <a:r>
              <a:rPr lang="fa-IR" dirty="0">
                <a:cs typeface="B Nazanin" panose="00000400000000000000" pitchFamily="2" charset="-78"/>
              </a:rPr>
              <a:t>همیشه ساده و یکنواخت نیست.</a:t>
            </a:r>
          </a:p>
          <a:p>
            <a:pPr marL="285750" indent="-285750" algn="r" rtl="1">
              <a:lnSpc>
                <a:spcPct val="200000"/>
              </a:lnSpc>
              <a:buFont typeface="Wingdings" panose="05000000000000000000" pitchFamily="2" charset="2"/>
              <a:buChar char="ü"/>
            </a:pPr>
            <a:r>
              <a:rPr lang="fa-IR" dirty="0">
                <a:cs typeface="B Nazanin" panose="00000400000000000000" pitchFamily="2" charset="-78"/>
              </a:rPr>
              <a:t>وجود چند گونه با الگوهای انتقال متفاوت، برنامه‌ریزی برای کنترل و حذف لیشمانیوز را در یمن پیچیده‌تر می‌کند.</a:t>
            </a:r>
            <a:endParaRPr lang="en-US" dirty="0">
              <a:cs typeface="B Nazanin" panose="00000400000000000000" pitchFamily="2" charset="-78"/>
            </a:endParaRPr>
          </a:p>
        </p:txBody>
      </p:sp>
      <p:sp>
        <p:nvSpPr>
          <p:cNvPr id="3" name="Slide Number Placeholder 2">
            <a:extLst>
              <a:ext uri="{FF2B5EF4-FFF2-40B4-BE49-F238E27FC236}">
                <a16:creationId xmlns:a16="http://schemas.microsoft.com/office/drawing/2014/main" id="{A8F49BE2-CE19-A3E5-BF01-1BF0A76B54F4}"/>
              </a:ext>
            </a:extLst>
          </p:cNvPr>
          <p:cNvSpPr>
            <a:spLocks noGrp="1"/>
          </p:cNvSpPr>
          <p:nvPr>
            <p:ph type="sldNum" sz="quarter" idx="12"/>
          </p:nvPr>
        </p:nvSpPr>
        <p:spPr/>
        <p:txBody>
          <a:bodyPr/>
          <a:lstStyle/>
          <a:p>
            <a:fld id="{EE33C7F8-D8E1-4961-B70B-472B6A48943E}" type="slidenum">
              <a:rPr lang="fa-IR" smtClean="0"/>
              <a:pPr/>
              <a:t>20</a:t>
            </a:fld>
            <a:endParaRPr lang="fa-IR" dirty="0"/>
          </a:p>
        </p:txBody>
      </p:sp>
    </p:spTree>
    <p:extLst>
      <p:ext uri="{BB962C8B-B14F-4D97-AF65-F5344CB8AC3E}">
        <p14:creationId xmlns:p14="http://schemas.microsoft.com/office/powerpoint/2010/main" val="9528209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BE9EC"/>
        </a:solidFill>
        <a:effectLst/>
      </p:bgPr>
    </p:bg>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96D0E003-90A4-4646-8D1A-E2F9D87FC638}"/>
              </a:ext>
            </a:extLst>
          </p:cNvPr>
          <p:cNvSpPr/>
          <p:nvPr/>
        </p:nvSpPr>
        <p:spPr>
          <a:xfrm rot="14807776">
            <a:off x="-880637" y="5794584"/>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7" name="Oval 16">
            <a:extLst>
              <a:ext uri="{FF2B5EF4-FFF2-40B4-BE49-F238E27FC236}">
                <a16:creationId xmlns:a16="http://schemas.microsoft.com/office/drawing/2014/main" id="{1ABE6648-9492-423A-8618-BFBA637105FC}"/>
              </a:ext>
            </a:extLst>
          </p:cNvPr>
          <p:cNvSpPr/>
          <p:nvPr/>
        </p:nvSpPr>
        <p:spPr>
          <a:xfrm rot="14807776">
            <a:off x="334523" y="58170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8" name="Oval 17">
            <a:extLst>
              <a:ext uri="{FF2B5EF4-FFF2-40B4-BE49-F238E27FC236}">
                <a16:creationId xmlns:a16="http://schemas.microsoft.com/office/drawing/2014/main" id="{9D9F117E-D0E8-4DF4-ACDC-2EFD1DEFCDD8}"/>
              </a:ext>
            </a:extLst>
          </p:cNvPr>
          <p:cNvSpPr/>
          <p:nvPr/>
        </p:nvSpPr>
        <p:spPr>
          <a:xfrm rot="14807776">
            <a:off x="-455431" y="5365305"/>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82" name="TextBox 81">
            <a:extLst>
              <a:ext uri="{FF2B5EF4-FFF2-40B4-BE49-F238E27FC236}">
                <a16:creationId xmlns:a16="http://schemas.microsoft.com/office/drawing/2014/main" id="{323418FB-F9E7-4E58-84D6-3819952F91DC}"/>
              </a:ext>
            </a:extLst>
          </p:cNvPr>
          <p:cNvSpPr txBox="1"/>
          <p:nvPr/>
        </p:nvSpPr>
        <p:spPr>
          <a:xfrm>
            <a:off x="4489421" y="429838"/>
            <a:ext cx="3321743" cy="523220"/>
          </a:xfrm>
          <a:prstGeom prst="rect">
            <a:avLst/>
          </a:prstGeom>
          <a:noFill/>
        </p:spPr>
        <p:txBody>
          <a:bodyPr wrap="none" rtlCol="1">
            <a:spAutoFit/>
          </a:bodyPr>
          <a:lstStyle/>
          <a:p>
            <a:pPr algn="just" rtl="1">
              <a:buNone/>
            </a:pPr>
            <a:r>
              <a:rPr lang="fa-IR" sz="2800" b="1" dirty="0">
                <a:cs typeface="B Nazanin" panose="00000400000000000000" pitchFamily="2" charset="-78"/>
              </a:rPr>
              <a:t>روند موارد گزارش‌شده CL</a:t>
            </a:r>
            <a:endParaRPr lang="fa-IR" sz="2800" dirty="0">
              <a:cs typeface="B Nazanin" panose="00000400000000000000" pitchFamily="2" charset="-78"/>
            </a:endParaRPr>
          </a:p>
        </p:txBody>
      </p:sp>
      <p:sp>
        <p:nvSpPr>
          <p:cNvPr id="52" name="Oval 51">
            <a:extLst>
              <a:ext uri="{FF2B5EF4-FFF2-40B4-BE49-F238E27FC236}">
                <a16:creationId xmlns:a16="http://schemas.microsoft.com/office/drawing/2014/main" id="{08DC3461-CF43-40C8-BCA6-D8FE370F63EB}"/>
              </a:ext>
            </a:extLst>
          </p:cNvPr>
          <p:cNvSpPr/>
          <p:nvPr/>
        </p:nvSpPr>
        <p:spPr>
          <a:xfrm rot="4821640">
            <a:off x="10834082" y="-718652"/>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53" name="Oval 52">
            <a:extLst>
              <a:ext uri="{FF2B5EF4-FFF2-40B4-BE49-F238E27FC236}">
                <a16:creationId xmlns:a16="http://schemas.microsoft.com/office/drawing/2014/main" id="{F6CAE6DF-18DB-4636-A356-719FDFA397A8}"/>
              </a:ext>
            </a:extLst>
          </p:cNvPr>
          <p:cNvSpPr/>
          <p:nvPr/>
        </p:nvSpPr>
        <p:spPr>
          <a:xfrm rot="12003441">
            <a:off x="11430015" y="640969"/>
            <a:ext cx="1177984" cy="117798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54" name="Oval 53">
            <a:extLst>
              <a:ext uri="{FF2B5EF4-FFF2-40B4-BE49-F238E27FC236}">
                <a16:creationId xmlns:a16="http://schemas.microsoft.com/office/drawing/2014/main" id="{41401017-9134-4B21-AA38-BA3E339FDA0B}"/>
              </a:ext>
            </a:extLst>
          </p:cNvPr>
          <p:cNvSpPr/>
          <p:nvPr/>
        </p:nvSpPr>
        <p:spPr>
          <a:xfrm rot="9763993">
            <a:off x="9811375" y="-265779"/>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55" name="Oval 54">
            <a:extLst>
              <a:ext uri="{FF2B5EF4-FFF2-40B4-BE49-F238E27FC236}">
                <a16:creationId xmlns:a16="http://schemas.microsoft.com/office/drawing/2014/main" id="{B1D15A92-8A21-4829-9F75-7D6C2E54849E}"/>
              </a:ext>
            </a:extLst>
          </p:cNvPr>
          <p:cNvSpPr/>
          <p:nvPr/>
        </p:nvSpPr>
        <p:spPr>
          <a:xfrm rot="5400000">
            <a:off x="10746941" y="1226165"/>
            <a:ext cx="596584" cy="596584"/>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18" name="Rectangle: Rounded Corners 117">
            <a:extLst>
              <a:ext uri="{FF2B5EF4-FFF2-40B4-BE49-F238E27FC236}">
                <a16:creationId xmlns:a16="http://schemas.microsoft.com/office/drawing/2014/main" id="{3450431D-4340-4C70-A42B-5D5B3388A20E}"/>
              </a:ext>
            </a:extLst>
          </p:cNvPr>
          <p:cNvSpPr/>
          <p:nvPr/>
        </p:nvSpPr>
        <p:spPr>
          <a:xfrm>
            <a:off x="948249" y="2505782"/>
            <a:ext cx="5870517" cy="418577"/>
          </a:xfrm>
          <a:prstGeom prst="roundRect">
            <a:avLst>
              <a:gd name="adj" fmla="val 50000"/>
            </a:avLst>
          </a:prstGeom>
          <a:solidFill>
            <a:sysClr val="window" lastClr="FFFFFF">
              <a:lumMod val="85000"/>
            </a:sysClr>
          </a:solidFill>
          <a:ln w="55000" cap="flat" cmpd="thickThin" algn="ctr">
            <a:noFill/>
            <a:prstDash val="solid"/>
          </a:ln>
          <a:effectLst/>
        </p:spPr>
        <p:txBody>
          <a:bodyPr rtlCol="1"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400" b="0" i="0" u="none" strike="noStrike" kern="0" cap="none" spc="0" normalizeH="0" baseline="0" noProof="0" dirty="0">
              <a:ln>
                <a:noFill/>
              </a:ln>
              <a:solidFill>
                <a:prstClr val="white"/>
              </a:solidFill>
              <a:effectLst/>
              <a:uLnTx/>
              <a:uFillTx/>
              <a:latin typeface="Arial"/>
              <a:ea typeface="+mn-ea"/>
              <a:cs typeface="B Tir" panose="00000400000000000000" pitchFamily="2" charset="-78"/>
              <a:sym typeface="Arial"/>
            </a:endParaRPr>
          </a:p>
        </p:txBody>
      </p:sp>
      <p:sp>
        <p:nvSpPr>
          <p:cNvPr id="119" name="Rectangle: Rounded Corners 118">
            <a:extLst>
              <a:ext uri="{FF2B5EF4-FFF2-40B4-BE49-F238E27FC236}">
                <a16:creationId xmlns:a16="http://schemas.microsoft.com/office/drawing/2014/main" id="{628587D3-786B-48F6-915C-5167B6E8FF6A}"/>
              </a:ext>
            </a:extLst>
          </p:cNvPr>
          <p:cNvSpPr/>
          <p:nvPr/>
        </p:nvSpPr>
        <p:spPr>
          <a:xfrm>
            <a:off x="948250" y="2538961"/>
            <a:ext cx="2898444" cy="418577"/>
          </a:xfrm>
          <a:prstGeom prst="roundRect">
            <a:avLst>
              <a:gd name="adj" fmla="val 50000"/>
            </a:avLst>
          </a:prstGeom>
          <a:gradFill flip="none" rotWithShape="1">
            <a:gsLst>
              <a:gs pos="0">
                <a:srgbClr val="0F2039"/>
              </a:gs>
              <a:gs pos="68000">
                <a:srgbClr val="3C85F0"/>
              </a:gs>
            </a:gsLst>
            <a:lin ang="8100000" scaled="1"/>
            <a:tileRect/>
          </a:gradFill>
          <a:ln>
            <a:noFill/>
          </a:ln>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rgbClr val="4A66AC">
                <a:satMod val="300000"/>
              </a:srgbClr>
            </a:contourClr>
          </a:sp3d>
        </p:spPr>
        <p:txBody>
          <a:bodyPr rtlCol="1"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400" b="0" i="0" u="none" strike="noStrike" kern="0" cap="none" spc="0" normalizeH="0" baseline="0" noProof="0" dirty="0">
              <a:ln>
                <a:noFill/>
              </a:ln>
              <a:solidFill>
                <a:prstClr val="white"/>
              </a:solidFill>
              <a:effectLst/>
              <a:uLnTx/>
              <a:uFillTx/>
              <a:latin typeface="Arial"/>
              <a:ea typeface="+mn-ea"/>
              <a:cs typeface="B Tir" panose="00000400000000000000" pitchFamily="2" charset="-78"/>
              <a:sym typeface="Arial"/>
            </a:endParaRPr>
          </a:p>
        </p:txBody>
      </p:sp>
      <p:sp>
        <p:nvSpPr>
          <p:cNvPr id="120" name="Oval 119">
            <a:extLst>
              <a:ext uri="{FF2B5EF4-FFF2-40B4-BE49-F238E27FC236}">
                <a16:creationId xmlns:a16="http://schemas.microsoft.com/office/drawing/2014/main" id="{A70D2D3D-AED8-424B-AD68-65E55DB9C73A}"/>
              </a:ext>
            </a:extLst>
          </p:cNvPr>
          <p:cNvSpPr/>
          <p:nvPr/>
        </p:nvSpPr>
        <p:spPr>
          <a:xfrm>
            <a:off x="3289077" y="2443539"/>
            <a:ext cx="609422" cy="609422"/>
          </a:xfrm>
          <a:prstGeom prst="ellipse">
            <a:avLst/>
          </a:prstGeom>
          <a:gradFill flip="none" rotWithShape="1">
            <a:gsLst>
              <a:gs pos="0">
                <a:srgbClr val="0F2039"/>
              </a:gs>
              <a:gs pos="100000">
                <a:srgbClr val="1E72EE"/>
              </a:gs>
            </a:gsLst>
            <a:lin ang="8100000" scaled="1"/>
            <a:tileRect/>
          </a:gradFill>
          <a:ln>
            <a:noFill/>
          </a:ln>
          <a:effectLst>
            <a:outerShdw blurRad="50800" dist="38100" dir="8100000" algn="tr" rotWithShape="0">
              <a:prstClr val="black">
                <a:alpha val="75000"/>
              </a:prstClr>
            </a:outerShdw>
          </a:effectLst>
          <a:scene3d>
            <a:camera prst="orthographicFront">
              <a:rot lat="0" lon="0" rev="0"/>
            </a:camera>
            <a:lightRig rig="glow" dir="t">
              <a:rot lat="0" lon="0" rev="6360000"/>
            </a:lightRig>
          </a:scene3d>
          <a:sp3d contourW="1000" prstMaterial="flat">
            <a:bevelT w="95250" h="101600"/>
            <a:contourClr>
              <a:srgbClr val="4A66AC">
                <a:satMod val="300000"/>
              </a:srgbClr>
            </a:contourClr>
          </a:sp3d>
        </p:spPr>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400" b="0" i="0" u="none" strike="noStrike" kern="0" cap="none" spc="0" normalizeH="0" baseline="0" noProof="0" dirty="0">
              <a:ln>
                <a:noFill/>
              </a:ln>
              <a:solidFill>
                <a:prstClr val="white"/>
              </a:solidFill>
              <a:effectLst/>
              <a:uLnTx/>
              <a:uFillTx/>
              <a:latin typeface="Arial"/>
              <a:ea typeface="+mn-ea"/>
              <a:cs typeface="B Tir" panose="00000400000000000000" pitchFamily="2" charset="-78"/>
              <a:sym typeface="Arial"/>
            </a:endParaRPr>
          </a:p>
        </p:txBody>
      </p:sp>
      <p:sp>
        <p:nvSpPr>
          <p:cNvPr id="121" name="Rectangle: Rounded Corners 120">
            <a:extLst>
              <a:ext uri="{FF2B5EF4-FFF2-40B4-BE49-F238E27FC236}">
                <a16:creationId xmlns:a16="http://schemas.microsoft.com/office/drawing/2014/main" id="{65D22691-60ED-4F05-92E9-9FE581728A5D}"/>
              </a:ext>
            </a:extLst>
          </p:cNvPr>
          <p:cNvSpPr/>
          <p:nvPr/>
        </p:nvSpPr>
        <p:spPr>
          <a:xfrm>
            <a:off x="948249" y="3355525"/>
            <a:ext cx="5870517" cy="418577"/>
          </a:xfrm>
          <a:prstGeom prst="roundRect">
            <a:avLst>
              <a:gd name="adj" fmla="val 50000"/>
            </a:avLst>
          </a:prstGeom>
          <a:solidFill>
            <a:sysClr val="window" lastClr="FFFFFF">
              <a:lumMod val="85000"/>
            </a:sysClr>
          </a:solidFill>
          <a:ln w="55000" cap="flat" cmpd="thickThin" algn="ctr">
            <a:noFill/>
            <a:prstDash val="solid"/>
          </a:ln>
          <a:effectLst/>
        </p:spPr>
        <p:txBody>
          <a:bodyPr rtlCol="1"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400" b="0" i="0" u="none" strike="noStrike" kern="0" cap="none" spc="0" normalizeH="0" baseline="0" noProof="0" dirty="0">
              <a:ln>
                <a:noFill/>
              </a:ln>
              <a:solidFill>
                <a:prstClr val="white"/>
              </a:solidFill>
              <a:effectLst/>
              <a:uLnTx/>
              <a:uFillTx/>
              <a:latin typeface="Arial"/>
              <a:ea typeface="+mn-ea"/>
              <a:cs typeface="B Tir" panose="00000400000000000000" pitchFamily="2" charset="-78"/>
              <a:sym typeface="Arial"/>
            </a:endParaRPr>
          </a:p>
        </p:txBody>
      </p:sp>
      <p:sp>
        <p:nvSpPr>
          <p:cNvPr id="122" name="Rectangle: Rounded Corners 121">
            <a:extLst>
              <a:ext uri="{FF2B5EF4-FFF2-40B4-BE49-F238E27FC236}">
                <a16:creationId xmlns:a16="http://schemas.microsoft.com/office/drawing/2014/main" id="{512C4494-8412-41FC-8C5D-7D708360B4AE}"/>
              </a:ext>
            </a:extLst>
          </p:cNvPr>
          <p:cNvSpPr/>
          <p:nvPr/>
        </p:nvSpPr>
        <p:spPr>
          <a:xfrm>
            <a:off x="433057" y="3355524"/>
            <a:ext cx="4697421" cy="418577"/>
          </a:xfrm>
          <a:prstGeom prst="roundRect">
            <a:avLst>
              <a:gd name="adj" fmla="val 50000"/>
            </a:avLst>
          </a:prstGeom>
          <a:gradFill flip="none" rotWithShape="1">
            <a:gsLst>
              <a:gs pos="68000">
                <a:srgbClr val="FFC000"/>
              </a:gs>
              <a:gs pos="0">
                <a:srgbClr val="A47708"/>
              </a:gs>
            </a:gsLst>
            <a:lin ang="8100000" scaled="1"/>
            <a:tileRect/>
          </a:gradFill>
          <a:ln>
            <a:noFill/>
          </a:ln>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rgbClr val="4A66AC">
                <a:satMod val="300000"/>
              </a:srgbClr>
            </a:contourClr>
          </a:sp3d>
        </p:spPr>
        <p:txBody>
          <a:bodyPr rtlCol="1"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400" b="0" i="0" u="none" strike="noStrike" kern="0" cap="none" spc="0" normalizeH="0" baseline="0" noProof="0" dirty="0">
              <a:ln>
                <a:noFill/>
              </a:ln>
              <a:solidFill>
                <a:prstClr val="white"/>
              </a:solidFill>
              <a:effectLst/>
              <a:uLnTx/>
              <a:uFillTx/>
              <a:latin typeface="Arial"/>
              <a:ea typeface="+mn-ea"/>
              <a:cs typeface="B Tir" panose="00000400000000000000" pitchFamily="2" charset="-78"/>
              <a:sym typeface="Arial"/>
            </a:endParaRPr>
          </a:p>
        </p:txBody>
      </p:sp>
      <p:sp>
        <p:nvSpPr>
          <p:cNvPr id="123" name="Oval 122">
            <a:extLst>
              <a:ext uri="{FF2B5EF4-FFF2-40B4-BE49-F238E27FC236}">
                <a16:creationId xmlns:a16="http://schemas.microsoft.com/office/drawing/2014/main" id="{B51C6F8C-A879-4365-9F9C-8E9CCBC17F4C}"/>
              </a:ext>
            </a:extLst>
          </p:cNvPr>
          <p:cNvSpPr/>
          <p:nvPr/>
        </p:nvSpPr>
        <p:spPr>
          <a:xfrm flipH="1">
            <a:off x="112431" y="3260101"/>
            <a:ext cx="654685" cy="609422"/>
          </a:xfrm>
          <a:prstGeom prst="ellipse">
            <a:avLst/>
          </a:prstGeom>
          <a:gradFill flip="none" rotWithShape="1">
            <a:gsLst>
              <a:gs pos="45000">
                <a:srgbClr val="FFC000"/>
              </a:gs>
              <a:gs pos="100000">
                <a:srgbClr val="FFFF00"/>
              </a:gs>
            </a:gsLst>
            <a:lin ang="8100000" scaled="1"/>
            <a:tileRect/>
          </a:gradFill>
          <a:ln>
            <a:noFill/>
          </a:ln>
          <a:effectLst>
            <a:outerShdw blurRad="50800" dist="38100" dir="8100000" algn="tr" rotWithShape="0">
              <a:prstClr val="black">
                <a:alpha val="75000"/>
              </a:prstClr>
            </a:outerShdw>
          </a:effectLst>
          <a:scene3d>
            <a:camera prst="orthographicFront">
              <a:rot lat="0" lon="0" rev="0"/>
            </a:camera>
            <a:lightRig rig="glow" dir="t">
              <a:rot lat="0" lon="0" rev="6360000"/>
            </a:lightRig>
          </a:scene3d>
          <a:sp3d contourW="1000" prstMaterial="flat">
            <a:bevelT w="95250" h="101600"/>
            <a:contourClr>
              <a:srgbClr val="4A66AC">
                <a:satMod val="300000"/>
              </a:srgbClr>
            </a:contourClr>
          </a:sp3d>
        </p:spPr>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400" b="0" i="0" u="none" strike="noStrike" kern="0" cap="none" spc="0" normalizeH="0" baseline="0" noProof="0" dirty="0">
              <a:ln>
                <a:noFill/>
              </a:ln>
              <a:solidFill>
                <a:prstClr val="white"/>
              </a:solidFill>
              <a:effectLst/>
              <a:uLnTx/>
              <a:uFillTx/>
              <a:latin typeface="Arial"/>
              <a:ea typeface="+mn-ea"/>
              <a:cs typeface="B Tir" panose="00000400000000000000" pitchFamily="2" charset="-78"/>
              <a:sym typeface="Arial"/>
            </a:endParaRPr>
          </a:p>
        </p:txBody>
      </p:sp>
      <p:sp>
        <p:nvSpPr>
          <p:cNvPr id="127" name="TextBox 126">
            <a:extLst>
              <a:ext uri="{FF2B5EF4-FFF2-40B4-BE49-F238E27FC236}">
                <a16:creationId xmlns:a16="http://schemas.microsoft.com/office/drawing/2014/main" id="{06B74E13-312F-4293-96A9-5527E09BBD77}"/>
              </a:ext>
            </a:extLst>
          </p:cNvPr>
          <p:cNvSpPr txBox="1"/>
          <p:nvPr/>
        </p:nvSpPr>
        <p:spPr>
          <a:xfrm>
            <a:off x="5707268" y="3022805"/>
            <a:ext cx="1328981" cy="307777"/>
          </a:xfrm>
          <a:prstGeom prst="rect">
            <a:avLst/>
          </a:prstGeom>
          <a:noFill/>
        </p:spPr>
        <p:txBody>
          <a:bodyPr wrap="squar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400" b="0" i="0" u="none" strike="noStrike" kern="0" cap="none" spc="0" normalizeH="0" baseline="0" noProof="0" dirty="0">
              <a:ln>
                <a:noFill/>
              </a:ln>
              <a:solidFill>
                <a:srgbClr val="000000"/>
              </a:solidFill>
              <a:effectLst/>
              <a:uLnTx/>
              <a:uFillTx/>
              <a:latin typeface="Arial"/>
              <a:cs typeface="B Tir" panose="00000400000000000000" pitchFamily="2" charset="-78"/>
              <a:sym typeface="Arial"/>
            </a:endParaRPr>
          </a:p>
        </p:txBody>
      </p:sp>
      <p:sp>
        <p:nvSpPr>
          <p:cNvPr id="128" name="TextBox 127">
            <a:extLst>
              <a:ext uri="{FF2B5EF4-FFF2-40B4-BE49-F238E27FC236}">
                <a16:creationId xmlns:a16="http://schemas.microsoft.com/office/drawing/2014/main" id="{29A8E760-975F-4A6F-A295-FC8A16A2160F}"/>
              </a:ext>
            </a:extLst>
          </p:cNvPr>
          <p:cNvSpPr txBox="1"/>
          <p:nvPr/>
        </p:nvSpPr>
        <p:spPr>
          <a:xfrm>
            <a:off x="5786486" y="3456462"/>
            <a:ext cx="821059" cy="461665"/>
          </a:xfrm>
          <a:prstGeom prst="rect">
            <a:avLst/>
          </a:prstGeom>
          <a:noFill/>
        </p:spPr>
        <p:txBody>
          <a:bodyPr wrap="none" rtlCol="1">
            <a:spAutoFit/>
          </a:bodyPr>
          <a:lstStyle/>
          <a:p>
            <a:pPr>
              <a:buClr>
                <a:srgbClr val="000000"/>
              </a:buClr>
              <a:defRPr/>
            </a:pPr>
            <a:r>
              <a:rPr lang="fa-IR" sz="1200" b="1" dirty="0"/>
              <a:t>9120 مورد</a:t>
            </a:r>
            <a:endParaRPr lang="fa-IR" sz="1200" dirty="0"/>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endParaRPr>
          </a:p>
        </p:txBody>
      </p:sp>
      <p:sp>
        <p:nvSpPr>
          <p:cNvPr id="130" name="TextBox 129">
            <a:extLst>
              <a:ext uri="{FF2B5EF4-FFF2-40B4-BE49-F238E27FC236}">
                <a16:creationId xmlns:a16="http://schemas.microsoft.com/office/drawing/2014/main" id="{5DC3CB0D-65CF-4995-BEEC-E9B72F6E8009}"/>
              </a:ext>
            </a:extLst>
          </p:cNvPr>
          <p:cNvSpPr txBox="1"/>
          <p:nvPr/>
        </p:nvSpPr>
        <p:spPr>
          <a:xfrm>
            <a:off x="5071211" y="2592979"/>
            <a:ext cx="1643399" cy="461665"/>
          </a:xfrm>
          <a:prstGeom prst="rect">
            <a:avLst/>
          </a:prstGeom>
          <a:noFill/>
        </p:spPr>
        <p:txBody>
          <a:bodyPr wrap="none" rtlCol="1">
            <a:spAutoFit/>
          </a:bodyPr>
          <a:lstStyle/>
          <a:p>
            <a:pPr>
              <a:buClr>
                <a:srgbClr val="000000"/>
              </a:buClr>
              <a:defRPr/>
            </a:pPr>
            <a:r>
              <a:rPr lang="fa-IR" sz="1200" b="1" dirty="0"/>
              <a:t>کمتر از 5000 مورد در سال</a:t>
            </a:r>
            <a:endParaRPr lang="fa-IR" sz="1200" dirty="0"/>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endParaRPr>
          </a:p>
        </p:txBody>
      </p:sp>
      <p:cxnSp>
        <p:nvCxnSpPr>
          <p:cNvPr id="131" name="Straight Connector 130">
            <a:extLst>
              <a:ext uri="{FF2B5EF4-FFF2-40B4-BE49-F238E27FC236}">
                <a16:creationId xmlns:a16="http://schemas.microsoft.com/office/drawing/2014/main" id="{08F4D4B9-D786-4A64-9D27-A8A5F9CEE386}"/>
              </a:ext>
            </a:extLst>
          </p:cNvPr>
          <p:cNvCxnSpPr>
            <a:cxnSpLocks/>
          </p:cNvCxnSpPr>
          <p:nvPr/>
        </p:nvCxnSpPr>
        <p:spPr>
          <a:xfrm>
            <a:off x="1036848" y="1819441"/>
            <a:ext cx="5723302" cy="0"/>
          </a:xfrm>
          <a:prstGeom prst="line">
            <a:avLst/>
          </a:prstGeom>
          <a:noFill/>
          <a:ln w="12700" cap="flat" cmpd="sng" algn="ctr">
            <a:solidFill>
              <a:srgbClr val="4A66AC">
                <a:tint val="95000"/>
                <a:shade val="95000"/>
                <a:satMod val="120000"/>
              </a:srgbClr>
            </a:solidFill>
            <a:prstDash val="solid"/>
          </a:ln>
          <a:effectLst/>
        </p:spPr>
      </p:cxnSp>
      <p:cxnSp>
        <p:nvCxnSpPr>
          <p:cNvPr id="132" name="Straight Connector 131">
            <a:extLst>
              <a:ext uri="{FF2B5EF4-FFF2-40B4-BE49-F238E27FC236}">
                <a16:creationId xmlns:a16="http://schemas.microsoft.com/office/drawing/2014/main" id="{5A7E3A6C-14E6-409A-B8BE-089CDCC45572}"/>
              </a:ext>
            </a:extLst>
          </p:cNvPr>
          <p:cNvCxnSpPr>
            <a:cxnSpLocks/>
          </p:cNvCxnSpPr>
          <p:nvPr/>
        </p:nvCxnSpPr>
        <p:spPr>
          <a:xfrm>
            <a:off x="1036848" y="1719116"/>
            <a:ext cx="0" cy="212705"/>
          </a:xfrm>
          <a:prstGeom prst="line">
            <a:avLst/>
          </a:prstGeom>
          <a:noFill/>
          <a:ln w="12700" cap="flat" cmpd="sng" algn="ctr">
            <a:solidFill>
              <a:srgbClr val="4A66AC">
                <a:tint val="95000"/>
                <a:shade val="95000"/>
                <a:satMod val="120000"/>
              </a:srgbClr>
            </a:solidFill>
            <a:prstDash val="solid"/>
          </a:ln>
          <a:effectLst/>
        </p:spPr>
      </p:cxnSp>
      <p:cxnSp>
        <p:nvCxnSpPr>
          <p:cNvPr id="133" name="Straight Connector 132">
            <a:extLst>
              <a:ext uri="{FF2B5EF4-FFF2-40B4-BE49-F238E27FC236}">
                <a16:creationId xmlns:a16="http://schemas.microsoft.com/office/drawing/2014/main" id="{9B8E80FC-3285-4F5C-990A-4DCE2E8C9FE3}"/>
              </a:ext>
            </a:extLst>
          </p:cNvPr>
          <p:cNvCxnSpPr>
            <a:cxnSpLocks/>
          </p:cNvCxnSpPr>
          <p:nvPr/>
        </p:nvCxnSpPr>
        <p:spPr>
          <a:xfrm>
            <a:off x="1673576" y="1710073"/>
            <a:ext cx="0" cy="212705"/>
          </a:xfrm>
          <a:prstGeom prst="line">
            <a:avLst/>
          </a:prstGeom>
          <a:noFill/>
          <a:ln w="12700" cap="flat" cmpd="sng" algn="ctr">
            <a:solidFill>
              <a:srgbClr val="4A66AC">
                <a:tint val="95000"/>
                <a:shade val="95000"/>
                <a:satMod val="120000"/>
              </a:srgbClr>
            </a:solidFill>
            <a:prstDash val="solid"/>
          </a:ln>
          <a:effectLst/>
        </p:spPr>
      </p:cxnSp>
      <p:cxnSp>
        <p:nvCxnSpPr>
          <p:cNvPr id="134" name="Straight Connector 133">
            <a:extLst>
              <a:ext uri="{FF2B5EF4-FFF2-40B4-BE49-F238E27FC236}">
                <a16:creationId xmlns:a16="http://schemas.microsoft.com/office/drawing/2014/main" id="{29E404BB-6A5A-4EE5-95D2-F8A65126CCF0}"/>
              </a:ext>
            </a:extLst>
          </p:cNvPr>
          <p:cNvCxnSpPr>
            <a:cxnSpLocks/>
          </p:cNvCxnSpPr>
          <p:nvPr/>
        </p:nvCxnSpPr>
        <p:spPr>
          <a:xfrm>
            <a:off x="2310304" y="1717609"/>
            <a:ext cx="0" cy="212705"/>
          </a:xfrm>
          <a:prstGeom prst="line">
            <a:avLst/>
          </a:prstGeom>
          <a:noFill/>
          <a:ln w="12700" cap="flat" cmpd="sng" algn="ctr">
            <a:solidFill>
              <a:srgbClr val="4A66AC">
                <a:tint val="95000"/>
                <a:shade val="95000"/>
                <a:satMod val="120000"/>
              </a:srgbClr>
            </a:solidFill>
            <a:prstDash val="solid"/>
          </a:ln>
          <a:effectLst/>
        </p:spPr>
      </p:cxnSp>
      <p:cxnSp>
        <p:nvCxnSpPr>
          <p:cNvPr id="135" name="Straight Connector 134">
            <a:extLst>
              <a:ext uri="{FF2B5EF4-FFF2-40B4-BE49-F238E27FC236}">
                <a16:creationId xmlns:a16="http://schemas.microsoft.com/office/drawing/2014/main" id="{F327A7F4-5866-4CF7-AE70-12C951A09E92}"/>
              </a:ext>
            </a:extLst>
          </p:cNvPr>
          <p:cNvCxnSpPr>
            <a:cxnSpLocks/>
          </p:cNvCxnSpPr>
          <p:nvPr/>
        </p:nvCxnSpPr>
        <p:spPr>
          <a:xfrm>
            <a:off x="2947032" y="1716102"/>
            <a:ext cx="0" cy="212705"/>
          </a:xfrm>
          <a:prstGeom prst="line">
            <a:avLst/>
          </a:prstGeom>
          <a:noFill/>
          <a:ln w="12700" cap="flat" cmpd="sng" algn="ctr">
            <a:solidFill>
              <a:srgbClr val="4A66AC">
                <a:tint val="95000"/>
                <a:shade val="95000"/>
                <a:satMod val="120000"/>
              </a:srgbClr>
            </a:solidFill>
            <a:prstDash val="solid"/>
          </a:ln>
          <a:effectLst/>
        </p:spPr>
      </p:cxnSp>
      <p:cxnSp>
        <p:nvCxnSpPr>
          <p:cNvPr id="136" name="Straight Connector 135">
            <a:extLst>
              <a:ext uri="{FF2B5EF4-FFF2-40B4-BE49-F238E27FC236}">
                <a16:creationId xmlns:a16="http://schemas.microsoft.com/office/drawing/2014/main" id="{3DBDA475-0972-4886-B557-805495ADFDC6}"/>
              </a:ext>
            </a:extLst>
          </p:cNvPr>
          <p:cNvCxnSpPr>
            <a:cxnSpLocks/>
          </p:cNvCxnSpPr>
          <p:nvPr/>
        </p:nvCxnSpPr>
        <p:spPr>
          <a:xfrm>
            <a:off x="3583759" y="1714595"/>
            <a:ext cx="0" cy="212705"/>
          </a:xfrm>
          <a:prstGeom prst="line">
            <a:avLst/>
          </a:prstGeom>
          <a:noFill/>
          <a:ln w="12700" cap="flat" cmpd="sng" algn="ctr">
            <a:solidFill>
              <a:srgbClr val="4A66AC">
                <a:tint val="95000"/>
                <a:shade val="95000"/>
                <a:satMod val="120000"/>
              </a:srgbClr>
            </a:solidFill>
            <a:prstDash val="solid"/>
          </a:ln>
          <a:effectLst/>
        </p:spPr>
      </p:cxnSp>
      <p:cxnSp>
        <p:nvCxnSpPr>
          <p:cNvPr id="137" name="Straight Connector 136">
            <a:extLst>
              <a:ext uri="{FF2B5EF4-FFF2-40B4-BE49-F238E27FC236}">
                <a16:creationId xmlns:a16="http://schemas.microsoft.com/office/drawing/2014/main" id="{E9B5DCBF-6F78-4998-BCA0-730C4E4E15CB}"/>
              </a:ext>
            </a:extLst>
          </p:cNvPr>
          <p:cNvCxnSpPr>
            <a:cxnSpLocks/>
          </p:cNvCxnSpPr>
          <p:nvPr/>
        </p:nvCxnSpPr>
        <p:spPr>
          <a:xfrm>
            <a:off x="4220487" y="1720623"/>
            <a:ext cx="0" cy="212705"/>
          </a:xfrm>
          <a:prstGeom prst="line">
            <a:avLst/>
          </a:prstGeom>
          <a:noFill/>
          <a:ln w="12700" cap="flat" cmpd="sng" algn="ctr">
            <a:solidFill>
              <a:srgbClr val="4A66AC">
                <a:tint val="95000"/>
                <a:shade val="95000"/>
                <a:satMod val="120000"/>
              </a:srgbClr>
            </a:solidFill>
            <a:prstDash val="solid"/>
          </a:ln>
          <a:effectLst/>
        </p:spPr>
      </p:cxnSp>
      <p:cxnSp>
        <p:nvCxnSpPr>
          <p:cNvPr id="138" name="Straight Connector 137">
            <a:extLst>
              <a:ext uri="{FF2B5EF4-FFF2-40B4-BE49-F238E27FC236}">
                <a16:creationId xmlns:a16="http://schemas.microsoft.com/office/drawing/2014/main" id="{7DB1EDC8-1DDB-4EC5-818E-E18AB5388FA9}"/>
              </a:ext>
            </a:extLst>
          </p:cNvPr>
          <p:cNvCxnSpPr>
            <a:cxnSpLocks/>
          </p:cNvCxnSpPr>
          <p:nvPr/>
        </p:nvCxnSpPr>
        <p:spPr>
          <a:xfrm>
            <a:off x="6130671" y="1711580"/>
            <a:ext cx="0" cy="212705"/>
          </a:xfrm>
          <a:prstGeom prst="line">
            <a:avLst/>
          </a:prstGeom>
          <a:noFill/>
          <a:ln w="12700" cap="flat" cmpd="sng" algn="ctr">
            <a:solidFill>
              <a:srgbClr val="4A66AC">
                <a:tint val="95000"/>
                <a:shade val="95000"/>
                <a:satMod val="120000"/>
              </a:srgbClr>
            </a:solidFill>
            <a:prstDash val="solid"/>
          </a:ln>
          <a:effectLst/>
        </p:spPr>
      </p:cxnSp>
      <p:cxnSp>
        <p:nvCxnSpPr>
          <p:cNvPr id="139" name="Straight Connector 138">
            <a:extLst>
              <a:ext uri="{FF2B5EF4-FFF2-40B4-BE49-F238E27FC236}">
                <a16:creationId xmlns:a16="http://schemas.microsoft.com/office/drawing/2014/main" id="{99A83CA8-9850-494B-BB8B-EA3276397D8E}"/>
              </a:ext>
            </a:extLst>
          </p:cNvPr>
          <p:cNvCxnSpPr>
            <a:cxnSpLocks/>
          </p:cNvCxnSpPr>
          <p:nvPr/>
        </p:nvCxnSpPr>
        <p:spPr>
          <a:xfrm>
            <a:off x="6767395" y="1713087"/>
            <a:ext cx="0" cy="212705"/>
          </a:xfrm>
          <a:prstGeom prst="line">
            <a:avLst/>
          </a:prstGeom>
          <a:noFill/>
          <a:ln w="12700" cap="flat" cmpd="sng" algn="ctr">
            <a:solidFill>
              <a:srgbClr val="4A66AC">
                <a:tint val="95000"/>
                <a:shade val="95000"/>
                <a:satMod val="120000"/>
              </a:srgbClr>
            </a:solidFill>
            <a:prstDash val="solid"/>
          </a:ln>
          <a:effectLst/>
        </p:spPr>
      </p:cxnSp>
      <p:cxnSp>
        <p:nvCxnSpPr>
          <p:cNvPr id="140" name="Straight Connector 139">
            <a:extLst>
              <a:ext uri="{FF2B5EF4-FFF2-40B4-BE49-F238E27FC236}">
                <a16:creationId xmlns:a16="http://schemas.microsoft.com/office/drawing/2014/main" id="{26163C5D-2790-424D-8110-CDBE60EC4F9B}"/>
              </a:ext>
            </a:extLst>
          </p:cNvPr>
          <p:cNvCxnSpPr>
            <a:cxnSpLocks/>
          </p:cNvCxnSpPr>
          <p:nvPr/>
        </p:nvCxnSpPr>
        <p:spPr>
          <a:xfrm>
            <a:off x="4857215" y="1722130"/>
            <a:ext cx="0" cy="212705"/>
          </a:xfrm>
          <a:prstGeom prst="line">
            <a:avLst/>
          </a:prstGeom>
          <a:noFill/>
          <a:ln w="12700" cap="flat" cmpd="sng" algn="ctr">
            <a:solidFill>
              <a:srgbClr val="4A66AC">
                <a:tint val="95000"/>
                <a:shade val="95000"/>
                <a:satMod val="120000"/>
              </a:srgbClr>
            </a:solidFill>
            <a:prstDash val="solid"/>
          </a:ln>
          <a:effectLst/>
        </p:spPr>
      </p:cxnSp>
      <p:cxnSp>
        <p:nvCxnSpPr>
          <p:cNvPr id="141" name="Straight Connector 140">
            <a:extLst>
              <a:ext uri="{FF2B5EF4-FFF2-40B4-BE49-F238E27FC236}">
                <a16:creationId xmlns:a16="http://schemas.microsoft.com/office/drawing/2014/main" id="{EFF9F011-869B-441D-A3B2-25281953E9D0}"/>
              </a:ext>
            </a:extLst>
          </p:cNvPr>
          <p:cNvCxnSpPr>
            <a:cxnSpLocks/>
          </p:cNvCxnSpPr>
          <p:nvPr/>
        </p:nvCxnSpPr>
        <p:spPr>
          <a:xfrm>
            <a:off x="5493943" y="1723636"/>
            <a:ext cx="0" cy="212705"/>
          </a:xfrm>
          <a:prstGeom prst="line">
            <a:avLst/>
          </a:prstGeom>
          <a:noFill/>
          <a:ln w="12700" cap="flat" cmpd="sng" algn="ctr">
            <a:solidFill>
              <a:srgbClr val="4A66AC">
                <a:tint val="95000"/>
                <a:shade val="95000"/>
                <a:satMod val="120000"/>
              </a:srgbClr>
            </a:solidFill>
            <a:prstDash val="solid"/>
          </a:ln>
          <a:effectLst/>
        </p:spPr>
      </p:cxnSp>
      <p:sp>
        <p:nvSpPr>
          <p:cNvPr id="142" name="TextBox 141">
            <a:extLst>
              <a:ext uri="{FF2B5EF4-FFF2-40B4-BE49-F238E27FC236}">
                <a16:creationId xmlns:a16="http://schemas.microsoft.com/office/drawing/2014/main" id="{B116BC92-BD8E-4D5B-B444-039AD683D5C3}"/>
              </a:ext>
            </a:extLst>
          </p:cNvPr>
          <p:cNvSpPr txBox="1"/>
          <p:nvPr/>
        </p:nvSpPr>
        <p:spPr>
          <a:xfrm>
            <a:off x="905710" y="1424397"/>
            <a:ext cx="511679"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rPr>
              <a:t>1985</a:t>
            </a:r>
          </a:p>
        </p:txBody>
      </p:sp>
      <p:sp>
        <p:nvSpPr>
          <p:cNvPr id="143" name="TextBox 142">
            <a:extLst>
              <a:ext uri="{FF2B5EF4-FFF2-40B4-BE49-F238E27FC236}">
                <a16:creationId xmlns:a16="http://schemas.microsoft.com/office/drawing/2014/main" id="{02C5250E-DA7E-417C-83E5-8BE981CBA842}"/>
              </a:ext>
            </a:extLst>
          </p:cNvPr>
          <p:cNvSpPr txBox="1"/>
          <p:nvPr/>
        </p:nvSpPr>
        <p:spPr>
          <a:xfrm>
            <a:off x="1514671" y="1424397"/>
            <a:ext cx="468398"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rPr>
              <a:t>1990</a:t>
            </a:r>
          </a:p>
        </p:txBody>
      </p:sp>
      <p:sp>
        <p:nvSpPr>
          <p:cNvPr id="144" name="TextBox 143">
            <a:extLst>
              <a:ext uri="{FF2B5EF4-FFF2-40B4-BE49-F238E27FC236}">
                <a16:creationId xmlns:a16="http://schemas.microsoft.com/office/drawing/2014/main" id="{DDF41DC9-7F1A-4283-A1C6-3D2555BE243D}"/>
              </a:ext>
            </a:extLst>
          </p:cNvPr>
          <p:cNvSpPr txBox="1"/>
          <p:nvPr/>
        </p:nvSpPr>
        <p:spPr>
          <a:xfrm>
            <a:off x="2144247" y="1424397"/>
            <a:ext cx="490840"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rPr>
              <a:t>1995</a:t>
            </a:r>
          </a:p>
        </p:txBody>
      </p:sp>
      <p:sp>
        <p:nvSpPr>
          <p:cNvPr id="145" name="TextBox 144">
            <a:extLst>
              <a:ext uri="{FF2B5EF4-FFF2-40B4-BE49-F238E27FC236}">
                <a16:creationId xmlns:a16="http://schemas.microsoft.com/office/drawing/2014/main" id="{88434DAB-6775-40A2-AA63-AE2EC127B6B2}"/>
              </a:ext>
            </a:extLst>
          </p:cNvPr>
          <p:cNvSpPr txBox="1"/>
          <p:nvPr/>
        </p:nvSpPr>
        <p:spPr>
          <a:xfrm>
            <a:off x="2788766" y="1424397"/>
            <a:ext cx="474810"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rPr>
              <a:t>2000</a:t>
            </a:r>
          </a:p>
        </p:txBody>
      </p:sp>
      <p:sp>
        <p:nvSpPr>
          <p:cNvPr id="146" name="TextBox 145">
            <a:extLst>
              <a:ext uri="{FF2B5EF4-FFF2-40B4-BE49-F238E27FC236}">
                <a16:creationId xmlns:a16="http://schemas.microsoft.com/office/drawing/2014/main" id="{18464024-B254-44BF-BDFC-F411980090A9}"/>
              </a:ext>
            </a:extLst>
          </p:cNvPr>
          <p:cNvSpPr txBox="1"/>
          <p:nvPr/>
        </p:nvSpPr>
        <p:spPr>
          <a:xfrm>
            <a:off x="3430113" y="1424397"/>
            <a:ext cx="497252"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rPr>
              <a:t>2005</a:t>
            </a:r>
          </a:p>
        </p:txBody>
      </p:sp>
      <p:sp>
        <p:nvSpPr>
          <p:cNvPr id="147" name="TextBox 146">
            <a:extLst>
              <a:ext uri="{FF2B5EF4-FFF2-40B4-BE49-F238E27FC236}">
                <a16:creationId xmlns:a16="http://schemas.microsoft.com/office/drawing/2014/main" id="{495B6740-2D7D-4D70-9B09-CCFE38481AAD}"/>
              </a:ext>
            </a:extLst>
          </p:cNvPr>
          <p:cNvSpPr txBox="1"/>
          <p:nvPr/>
        </p:nvSpPr>
        <p:spPr>
          <a:xfrm>
            <a:off x="4066269" y="1424397"/>
            <a:ext cx="470000"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rPr>
              <a:t>2010</a:t>
            </a:r>
          </a:p>
        </p:txBody>
      </p:sp>
      <p:sp>
        <p:nvSpPr>
          <p:cNvPr id="148" name="TextBox 147">
            <a:extLst>
              <a:ext uri="{FF2B5EF4-FFF2-40B4-BE49-F238E27FC236}">
                <a16:creationId xmlns:a16="http://schemas.microsoft.com/office/drawing/2014/main" id="{C3D2EF9B-65C9-412C-96F4-EC123ED5C352}"/>
              </a:ext>
            </a:extLst>
          </p:cNvPr>
          <p:cNvSpPr txBox="1"/>
          <p:nvPr/>
        </p:nvSpPr>
        <p:spPr>
          <a:xfrm>
            <a:off x="6613093" y="1424397"/>
            <a:ext cx="506870"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rPr>
              <a:t>2030</a:t>
            </a:r>
          </a:p>
        </p:txBody>
      </p:sp>
      <p:sp>
        <p:nvSpPr>
          <p:cNvPr id="45" name="Google Shape;487;p60">
            <a:extLst>
              <a:ext uri="{FF2B5EF4-FFF2-40B4-BE49-F238E27FC236}">
                <a16:creationId xmlns:a16="http://schemas.microsoft.com/office/drawing/2014/main" id="{901051AD-2B13-418A-B0D5-E470F71AD3E9}"/>
              </a:ext>
            </a:extLst>
          </p:cNvPr>
          <p:cNvSpPr txBox="1">
            <a:spLocks/>
          </p:cNvSpPr>
          <p:nvPr/>
        </p:nvSpPr>
        <p:spPr>
          <a:xfrm>
            <a:off x="7217382" y="2381458"/>
            <a:ext cx="4378183" cy="2611674"/>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Low" rtl="1">
              <a:lnSpc>
                <a:spcPct val="150000"/>
              </a:lnSpc>
              <a:buNone/>
            </a:pPr>
            <a:endParaRPr lang="fa-IR" altLang="ru-UA" sz="2000" dirty="0">
              <a:latin typeface="Shabnam" panose="020B0603030804020204" pitchFamily="34" charset="-78"/>
              <a:cs typeface="Shabnam" panose="020B0603030804020204" pitchFamily="34" charset="-78"/>
            </a:endParaRPr>
          </a:p>
        </p:txBody>
      </p:sp>
      <p:sp>
        <p:nvSpPr>
          <p:cNvPr id="3" name="TextBox 2">
            <a:extLst>
              <a:ext uri="{FF2B5EF4-FFF2-40B4-BE49-F238E27FC236}">
                <a16:creationId xmlns:a16="http://schemas.microsoft.com/office/drawing/2014/main" id="{D6A427E7-0175-4EEB-2E0C-6CBD750DAE20}"/>
              </a:ext>
            </a:extLst>
          </p:cNvPr>
          <p:cNvSpPr txBox="1"/>
          <p:nvPr/>
        </p:nvSpPr>
        <p:spPr>
          <a:xfrm>
            <a:off x="4638035" y="1448370"/>
            <a:ext cx="492443"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rPr>
              <a:t>2015</a:t>
            </a:r>
          </a:p>
        </p:txBody>
      </p:sp>
      <p:sp>
        <p:nvSpPr>
          <p:cNvPr id="5" name="TextBox 4">
            <a:extLst>
              <a:ext uri="{FF2B5EF4-FFF2-40B4-BE49-F238E27FC236}">
                <a16:creationId xmlns:a16="http://schemas.microsoft.com/office/drawing/2014/main" id="{6F1D620C-22A2-A435-2D9B-B071F2EF7E45}"/>
              </a:ext>
            </a:extLst>
          </p:cNvPr>
          <p:cNvSpPr txBox="1"/>
          <p:nvPr/>
        </p:nvSpPr>
        <p:spPr>
          <a:xfrm>
            <a:off x="4211297" y="4532458"/>
            <a:ext cx="6833936" cy="461665"/>
          </a:xfrm>
          <a:prstGeom prst="rect">
            <a:avLst/>
          </a:prstGeom>
          <a:noFill/>
        </p:spPr>
        <p:txBody>
          <a:bodyPr wrap="square">
            <a:spAutoFit/>
          </a:bodyPr>
          <a:lstStyle/>
          <a:p>
            <a:pPr algn="just" rtl="1"/>
            <a:r>
              <a:rPr lang="fa-IR" sz="2400" dirty="0">
                <a:cs typeface="B Nazanin" panose="00000400000000000000" pitchFamily="2" charset="-78"/>
              </a:rPr>
              <a:t>این روند لزوماً نمایانگر بار واقعی بیماری نیست.</a:t>
            </a:r>
          </a:p>
        </p:txBody>
      </p:sp>
      <p:sp>
        <p:nvSpPr>
          <p:cNvPr id="4" name="TextBox 3">
            <a:extLst>
              <a:ext uri="{FF2B5EF4-FFF2-40B4-BE49-F238E27FC236}">
                <a16:creationId xmlns:a16="http://schemas.microsoft.com/office/drawing/2014/main" id="{A66EEC84-D994-30BC-53B2-070189119335}"/>
              </a:ext>
            </a:extLst>
          </p:cNvPr>
          <p:cNvSpPr txBox="1"/>
          <p:nvPr/>
        </p:nvSpPr>
        <p:spPr>
          <a:xfrm>
            <a:off x="5192725" y="1424396"/>
            <a:ext cx="489236"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lang="fa-IR" sz="1200" kern="0" dirty="0">
                <a:solidFill>
                  <a:srgbClr val="000000"/>
                </a:solidFill>
                <a:latin typeface="Arial"/>
                <a:cs typeface="B Titr" panose="00000700000000000000" pitchFamily="2" charset="-78"/>
                <a:sym typeface="Arial"/>
              </a:rPr>
              <a:t>2020</a:t>
            </a:r>
            <a:endPar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endParaRPr>
          </a:p>
        </p:txBody>
      </p:sp>
      <p:sp>
        <p:nvSpPr>
          <p:cNvPr id="7" name="TextBox 6">
            <a:extLst>
              <a:ext uri="{FF2B5EF4-FFF2-40B4-BE49-F238E27FC236}">
                <a16:creationId xmlns:a16="http://schemas.microsoft.com/office/drawing/2014/main" id="{071DF408-4794-D4A1-59EC-802BCF02372E}"/>
              </a:ext>
            </a:extLst>
          </p:cNvPr>
          <p:cNvSpPr txBox="1"/>
          <p:nvPr/>
        </p:nvSpPr>
        <p:spPr>
          <a:xfrm>
            <a:off x="5875178" y="1430323"/>
            <a:ext cx="511679"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lang="fa-IR" sz="1200" kern="0" dirty="0">
                <a:solidFill>
                  <a:srgbClr val="000000"/>
                </a:solidFill>
                <a:latin typeface="Arial"/>
                <a:cs typeface="B Titr" panose="00000700000000000000" pitchFamily="2" charset="-78"/>
                <a:sym typeface="Arial"/>
              </a:rPr>
              <a:t>2025</a:t>
            </a:r>
            <a:endPar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endParaRPr>
          </a:p>
        </p:txBody>
      </p:sp>
      <p:sp>
        <p:nvSpPr>
          <p:cNvPr id="2" name="Slide Number Placeholder 1">
            <a:extLst>
              <a:ext uri="{FF2B5EF4-FFF2-40B4-BE49-F238E27FC236}">
                <a16:creationId xmlns:a16="http://schemas.microsoft.com/office/drawing/2014/main" id="{2D90A99D-0E0D-0152-F31D-3A395DE91285}"/>
              </a:ext>
            </a:extLst>
          </p:cNvPr>
          <p:cNvSpPr>
            <a:spLocks noGrp="1"/>
          </p:cNvSpPr>
          <p:nvPr>
            <p:ph type="sldNum" sz="quarter" idx="12"/>
          </p:nvPr>
        </p:nvSpPr>
        <p:spPr/>
        <p:txBody>
          <a:bodyPr/>
          <a:lstStyle/>
          <a:p>
            <a:fld id="{EE33C7F8-D8E1-4961-B70B-472B6A48943E}" type="slidenum">
              <a:rPr lang="fa-IR" smtClean="0"/>
              <a:pPr/>
              <a:t>21</a:t>
            </a:fld>
            <a:endParaRPr lang="fa-IR" dirty="0"/>
          </a:p>
        </p:txBody>
      </p:sp>
    </p:spTree>
    <p:extLst>
      <p:ext uri="{BB962C8B-B14F-4D97-AF65-F5344CB8AC3E}">
        <p14:creationId xmlns:p14="http://schemas.microsoft.com/office/powerpoint/2010/main" val="1778960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withEffect">
                                  <p:stCondLst>
                                    <p:cond delay="0"/>
                                  </p:stCondLst>
                                  <p:childTnLst>
                                    <p:animMotion origin="layout" path="M -0.19713 0.00162 L -1.66667E-6 -4.44444E-6 " pathEditMode="relative" rAng="0" ptsTypes="AA">
                                      <p:cBhvr>
                                        <p:cTn id="6" dur="2000" fill="hold"/>
                                        <p:tgtEl>
                                          <p:spTgt spid="120"/>
                                        </p:tgtEl>
                                        <p:attrNameLst>
                                          <p:attrName>ppt_x</p:attrName>
                                          <p:attrName>ppt_y</p:attrName>
                                        </p:attrNameLst>
                                      </p:cBhvr>
                                      <p:rCtr x="9857" y="-93"/>
                                    </p:animMotion>
                                  </p:childTnLst>
                                </p:cTn>
                              </p:par>
                              <p:par>
                                <p:cTn id="7" presetID="63" presetClass="path" presetSubtype="0" accel="50000" decel="50000" fill="hold" grpId="0" nodeType="withEffect">
                                  <p:stCondLst>
                                    <p:cond delay="0"/>
                                  </p:stCondLst>
                                  <p:childTnLst>
                                    <p:animMotion origin="layout" path="M 2.29167E-6 4.07407E-6 L 0.3526 4.07407E-6 " pathEditMode="relative" rAng="0" ptsTypes="AA">
                                      <p:cBhvr>
                                        <p:cTn id="8" dur="2000" fill="hold"/>
                                        <p:tgtEl>
                                          <p:spTgt spid="123"/>
                                        </p:tgtEl>
                                        <p:attrNameLst>
                                          <p:attrName>ppt_x</p:attrName>
                                          <p:attrName>ppt_y</p:attrName>
                                        </p:attrNameLst>
                                      </p:cBhvr>
                                      <p:rCtr x="17630" y="0"/>
                                    </p:animMotion>
                                  </p:childTnLst>
                                </p:cTn>
                              </p:par>
                              <p:par>
                                <p:cTn id="9" presetID="10"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2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96D0E003-90A4-4646-8D1A-E2F9D87FC638}"/>
              </a:ext>
            </a:extLst>
          </p:cNvPr>
          <p:cNvSpPr/>
          <p:nvPr/>
        </p:nvSpPr>
        <p:spPr>
          <a:xfrm rot="14807776">
            <a:off x="-880637" y="5794584"/>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7" name="Oval 16">
            <a:extLst>
              <a:ext uri="{FF2B5EF4-FFF2-40B4-BE49-F238E27FC236}">
                <a16:creationId xmlns:a16="http://schemas.microsoft.com/office/drawing/2014/main" id="{1ABE6648-9492-423A-8618-BFBA637105FC}"/>
              </a:ext>
            </a:extLst>
          </p:cNvPr>
          <p:cNvSpPr/>
          <p:nvPr/>
        </p:nvSpPr>
        <p:spPr>
          <a:xfrm rot="14807776">
            <a:off x="334523" y="58170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8" name="Oval 17">
            <a:extLst>
              <a:ext uri="{FF2B5EF4-FFF2-40B4-BE49-F238E27FC236}">
                <a16:creationId xmlns:a16="http://schemas.microsoft.com/office/drawing/2014/main" id="{9D9F117E-D0E8-4DF4-ACDC-2EFD1DEFCDD8}"/>
              </a:ext>
            </a:extLst>
          </p:cNvPr>
          <p:cNvSpPr/>
          <p:nvPr/>
        </p:nvSpPr>
        <p:spPr>
          <a:xfrm rot="14807776">
            <a:off x="-455431" y="5365305"/>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82" name="TextBox 81">
            <a:extLst>
              <a:ext uri="{FF2B5EF4-FFF2-40B4-BE49-F238E27FC236}">
                <a16:creationId xmlns:a16="http://schemas.microsoft.com/office/drawing/2014/main" id="{323418FB-F9E7-4E58-84D6-3819952F91DC}"/>
              </a:ext>
            </a:extLst>
          </p:cNvPr>
          <p:cNvSpPr txBox="1"/>
          <p:nvPr/>
        </p:nvSpPr>
        <p:spPr>
          <a:xfrm>
            <a:off x="4710753" y="370847"/>
            <a:ext cx="3817071" cy="584775"/>
          </a:xfrm>
          <a:prstGeom prst="rect">
            <a:avLst/>
          </a:prstGeom>
          <a:noFill/>
        </p:spPr>
        <p:txBody>
          <a:bodyPr wrap="none" rtlCol="1">
            <a:spAutoFit/>
          </a:bodyPr>
          <a:lstStyle/>
          <a:p>
            <a:pPr rtl="1">
              <a:buNone/>
            </a:pPr>
            <a:r>
              <a:rPr lang="fa-IR" sz="3200" b="1" dirty="0"/>
              <a:t>روند موارد گزارش‌شده VL</a:t>
            </a:r>
            <a:endParaRPr lang="fa-IR" sz="3200" dirty="0"/>
          </a:p>
        </p:txBody>
      </p:sp>
      <p:sp>
        <p:nvSpPr>
          <p:cNvPr id="52" name="Oval 51">
            <a:extLst>
              <a:ext uri="{FF2B5EF4-FFF2-40B4-BE49-F238E27FC236}">
                <a16:creationId xmlns:a16="http://schemas.microsoft.com/office/drawing/2014/main" id="{08DC3461-CF43-40C8-BCA6-D8FE370F63EB}"/>
              </a:ext>
            </a:extLst>
          </p:cNvPr>
          <p:cNvSpPr/>
          <p:nvPr/>
        </p:nvSpPr>
        <p:spPr>
          <a:xfrm rot="4821640">
            <a:off x="10834082" y="-718652"/>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53" name="Oval 52">
            <a:extLst>
              <a:ext uri="{FF2B5EF4-FFF2-40B4-BE49-F238E27FC236}">
                <a16:creationId xmlns:a16="http://schemas.microsoft.com/office/drawing/2014/main" id="{F6CAE6DF-18DB-4636-A356-719FDFA397A8}"/>
              </a:ext>
            </a:extLst>
          </p:cNvPr>
          <p:cNvSpPr/>
          <p:nvPr/>
        </p:nvSpPr>
        <p:spPr>
          <a:xfrm rot="12003441">
            <a:off x="11430015" y="640969"/>
            <a:ext cx="1177984" cy="117798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54" name="Oval 53">
            <a:extLst>
              <a:ext uri="{FF2B5EF4-FFF2-40B4-BE49-F238E27FC236}">
                <a16:creationId xmlns:a16="http://schemas.microsoft.com/office/drawing/2014/main" id="{41401017-9134-4B21-AA38-BA3E339FDA0B}"/>
              </a:ext>
            </a:extLst>
          </p:cNvPr>
          <p:cNvSpPr/>
          <p:nvPr/>
        </p:nvSpPr>
        <p:spPr>
          <a:xfrm rot="9763993">
            <a:off x="9811375" y="-265779"/>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55" name="Oval 54">
            <a:extLst>
              <a:ext uri="{FF2B5EF4-FFF2-40B4-BE49-F238E27FC236}">
                <a16:creationId xmlns:a16="http://schemas.microsoft.com/office/drawing/2014/main" id="{B1D15A92-8A21-4829-9F75-7D6C2E54849E}"/>
              </a:ext>
            </a:extLst>
          </p:cNvPr>
          <p:cNvSpPr/>
          <p:nvPr/>
        </p:nvSpPr>
        <p:spPr>
          <a:xfrm rot="5400000">
            <a:off x="10746941" y="1226165"/>
            <a:ext cx="596584" cy="596584"/>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18" name="Rectangle: Rounded Corners 117">
            <a:extLst>
              <a:ext uri="{FF2B5EF4-FFF2-40B4-BE49-F238E27FC236}">
                <a16:creationId xmlns:a16="http://schemas.microsoft.com/office/drawing/2014/main" id="{3450431D-4340-4C70-A42B-5D5B3388A20E}"/>
              </a:ext>
            </a:extLst>
          </p:cNvPr>
          <p:cNvSpPr/>
          <p:nvPr/>
        </p:nvSpPr>
        <p:spPr>
          <a:xfrm>
            <a:off x="948249" y="2505782"/>
            <a:ext cx="5870517" cy="418577"/>
          </a:xfrm>
          <a:prstGeom prst="roundRect">
            <a:avLst>
              <a:gd name="adj" fmla="val 50000"/>
            </a:avLst>
          </a:prstGeom>
          <a:solidFill>
            <a:sysClr val="window" lastClr="FFFFFF">
              <a:lumMod val="85000"/>
            </a:sysClr>
          </a:solidFill>
          <a:ln w="55000" cap="flat" cmpd="thickThin" algn="ctr">
            <a:noFill/>
            <a:prstDash val="solid"/>
          </a:ln>
          <a:effectLst/>
        </p:spPr>
        <p:txBody>
          <a:bodyPr rtlCol="1"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400" b="0" i="0" u="none" strike="noStrike" kern="0" cap="none" spc="0" normalizeH="0" baseline="0" noProof="0" dirty="0">
              <a:ln>
                <a:noFill/>
              </a:ln>
              <a:solidFill>
                <a:prstClr val="white"/>
              </a:solidFill>
              <a:effectLst/>
              <a:uLnTx/>
              <a:uFillTx/>
              <a:latin typeface="Arial"/>
              <a:ea typeface="+mn-ea"/>
              <a:cs typeface="B Tir" panose="00000400000000000000" pitchFamily="2" charset="-78"/>
              <a:sym typeface="Arial"/>
            </a:endParaRPr>
          </a:p>
        </p:txBody>
      </p:sp>
      <p:sp>
        <p:nvSpPr>
          <p:cNvPr id="119" name="Rectangle: Rounded Corners 118">
            <a:extLst>
              <a:ext uri="{FF2B5EF4-FFF2-40B4-BE49-F238E27FC236}">
                <a16:creationId xmlns:a16="http://schemas.microsoft.com/office/drawing/2014/main" id="{628587D3-786B-48F6-915C-5167B6E8FF6A}"/>
              </a:ext>
            </a:extLst>
          </p:cNvPr>
          <p:cNvSpPr/>
          <p:nvPr/>
        </p:nvSpPr>
        <p:spPr>
          <a:xfrm>
            <a:off x="948250" y="2538961"/>
            <a:ext cx="1415082" cy="418577"/>
          </a:xfrm>
          <a:prstGeom prst="roundRect">
            <a:avLst>
              <a:gd name="adj" fmla="val 50000"/>
            </a:avLst>
          </a:prstGeom>
          <a:gradFill flip="none" rotWithShape="1">
            <a:gsLst>
              <a:gs pos="0">
                <a:srgbClr val="0F2039"/>
              </a:gs>
              <a:gs pos="68000">
                <a:srgbClr val="3C85F0"/>
              </a:gs>
            </a:gsLst>
            <a:lin ang="8100000" scaled="1"/>
            <a:tileRect/>
          </a:gradFill>
          <a:ln>
            <a:noFill/>
          </a:ln>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rgbClr val="4A66AC">
                <a:satMod val="300000"/>
              </a:srgbClr>
            </a:contourClr>
          </a:sp3d>
        </p:spPr>
        <p:txBody>
          <a:bodyPr rtlCol="1"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400" b="0" i="0" u="none" strike="noStrike" kern="0" cap="none" spc="0" normalizeH="0" baseline="0" noProof="0" dirty="0">
              <a:ln>
                <a:noFill/>
              </a:ln>
              <a:solidFill>
                <a:prstClr val="white"/>
              </a:solidFill>
              <a:effectLst/>
              <a:uLnTx/>
              <a:uFillTx/>
              <a:latin typeface="Arial"/>
              <a:ea typeface="+mn-ea"/>
              <a:cs typeface="B Tir" panose="00000400000000000000" pitchFamily="2" charset="-78"/>
              <a:sym typeface="Arial"/>
            </a:endParaRPr>
          </a:p>
        </p:txBody>
      </p:sp>
      <p:sp>
        <p:nvSpPr>
          <p:cNvPr id="120" name="Oval 119">
            <a:extLst>
              <a:ext uri="{FF2B5EF4-FFF2-40B4-BE49-F238E27FC236}">
                <a16:creationId xmlns:a16="http://schemas.microsoft.com/office/drawing/2014/main" id="{A70D2D3D-AED8-424B-AD68-65E55DB9C73A}"/>
              </a:ext>
            </a:extLst>
          </p:cNvPr>
          <p:cNvSpPr/>
          <p:nvPr/>
        </p:nvSpPr>
        <p:spPr>
          <a:xfrm>
            <a:off x="1964904" y="2468568"/>
            <a:ext cx="609422" cy="609422"/>
          </a:xfrm>
          <a:prstGeom prst="ellipse">
            <a:avLst/>
          </a:prstGeom>
          <a:gradFill flip="none" rotWithShape="1">
            <a:gsLst>
              <a:gs pos="0">
                <a:srgbClr val="0F2039"/>
              </a:gs>
              <a:gs pos="100000">
                <a:srgbClr val="1E72EE"/>
              </a:gs>
            </a:gsLst>
            <a:lin ang="8100000" scaled="1"/>
            <a:tileRect/>
          </a:gradFill>
          <a:ln>
            <a:noFill/>
          </a:ln>
          <a:effectLst>
            <a:outerShdw blurRad="50800" dist="38100" dir="8100000" algn="tr" rotWithShape="0">
              <a:prstClr val="black">
                <a:alpha val="75000"/>
              </a:prstClr>
            </a:outerShdw>
          </a:effectLst>
          <a:scene3d>
            <a:camera prst="orthographicFront">
              <a:rot lat="0" lon="0" rev="0"/>
            </a:camera>
            <a:lightRig rig="glow" dir="t">
              <a:rot lat="0" lon="0" rev="6360000"/>
            </a:lightRig>
          </a:scene3d>
          <a:sp3d contourW="1000" prstMaterial="flat">
            <a:bevelT w="95250" h="101600"/>
            <a:contourClr>
              <a:srgbClr val="4A66AC">
                <a:satMod val="300000"/>
              </a:srgbClr>
            </a:contourClr>
          </a:sp3d>
        </p:spPr>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400" b="0" i="0" u="none" strike="noStrike" kern="0" cap="none" spc="0" normalizeH="0" baseline="0" noProof="0" dirty="0">
              <a:ln>
                <a:noFill/>
              </a:ln>
              <a:solidFill>
                <a:prstClr val="white"/>
              </a:solidFill>
              <a:effectLst/>
              <a:uLnTx/>
              <a:uFillTx/>
              <a:latin typeface="Arial"/>
              <a:ea typeface="+mn-ea"/>
              <a:cs typeface="B Tir" panose="00000400000000000000" pitchFamily="2" charset="-78"/>
              <a:sym typeface="Arial"/>
            </a:endParaRPr>
          </a:p>
        </p:txBody>
      </p:sp>
      <p:sp>
        <p:nvSpPr>
          <p:cNvPr id="121" name="Rectangle: Rounded Corners 120">
            <a:extLst>
              <a:ext uri="{FF2B5EF4-FFF2-40B4-BE49-F238E27FC236}">
                <a16:creationId xmlns:a16="http://schemas.microsoft.com/office/drawing/2014/main" id="{65D22691-60ED-4F05-92E9-9FE581728A5D}"/>
              </a:ext>
            </a:extLst>
          </p:cNvPr>
          <p:cNvSpPr/>
          <p:nvPr/>
        </p:nvSpPr>
        <p:spPr>
          <a:xfrm>
            <a:off x="948249" y="3355525"/>
            <a:ext cx="5870517" cy="418577"/>
          </a:xfrm>
          <a:prstGeom prst="roundRect">
            <a:avLst>
              <a:gd name="adj" fmla="val 50000"/>
            </a:avLst>
          </a:prstGeom>
          <a:solidFill>
            <a:sysClr val="window" lastClr="FFFFFF">
              <a:lumMod val="85000"/>
            </a:sysClr>
          </a:solidFill>
          <a:ln w="55000" cap="flat" cmpd="thickThin" algn="ctr">
            <a:noFill/>
            <a:prstDash val="solid"/>
          </a:ln>
          <a:effectLst/>
        </p:spPr>
        <p:txBody>
          <a:bodyPr rtlCol="1"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400" b="0" i="0" u="none" strike="noStrike" kern="0" cap="none" spc="0" normalizeH="0" baseline="0" noProof="0" dirty="0">
              <a:ln>
                <a:noFill/>
              </a:ln>
              <a:solidFill>
                <a:prstClr val="white"/>
              </a:solidFill>
              <a:effectLst/>
              <a:uLnTx/>
              <a:uFillTx/>
              <a:latin typeface="Arial"/>
              <a:ea typeface="+mn-ea"/>
              <a:cs typeface="B Tir" panose="00000400000000000000" pitchFamily="2" charset="-78"/>
              <a:sym typeface="Arial"/>
            </a:endParaRPr>
          </a:p>
        </p:txBody>
      </p:sp>
      <p:sp>
        <p:nvSpPr>
          <p:cNvPr id="122" name="Rectangle: Rounded Corners 121">
            <a:extLst>
              <a:ext uri="{FF2B5EF4-FFF2-40B4-BE49-F238E27FC236}">
                <a16:creationId xmlns:a16="http://schemas.microsoft.com/office/drawing/2014/main" id="{512C4494-8412-41FC-8C5D-7D708360B4AE}"/>
              </a:ext>
            </a:extLst>
          </p:cNvPr>
          <p:cNvSpPr/>
          <p:nvPr/>
        </p:nvSpPr>
        <p:spPr>
          <a:xfrm>
            <a:off x="948249" y="3355525"/>
            <a:ext cx="1998783" cy="418577"/>
          </a:xfrm>
          <a:prstGeom prst="roundRect">
            <a:avLst>
              <a:gd name="adj" fmla="val 50000"/>
            </a:avLst>
          </a:prstGeom>
          <a:gradFill flip="none" rotWithShape="1">
            <a:gsLst>
              <a:gs pos="68000">
                <a:srgbClr val="FFC000"/>
              </a:gs>
              <a:gs pos="0">
                <a:srgbClr val="A47708"/>
              </a:gs>
            </a:gsLst>
            <a:lin ang="8100000" scaled="1"/>
            <a:tileRect/>
          </a:gradFill>
          <a:ln>
            <a:noFill/>
          </a:ln>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rgbClr val="4A66AC">
                <a:satMod val="300000"/>
              </a:srgbClr>
            </a:contourClr>
          </a:sp3d>
        </p:spPr>
        <p:txBody>
          <a:bodyPr rtlCol="1"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400" b="0" i="0" u="none" strike="noStrike" kern="0" cap="none" spc="0" normalizeH="0" baseline="0" noProof="0" dirty="0">
              <a:ln>
                <a:noFill/>
              </a:ln>
              <a:solidFill>
                <a:prstClr val="white"/>
              </a:solidFill>
              <a:effectLst/>
              <a:uLnTx/>
              <a:uFillTx/>
              <a:latin typeface="Arial"/>
              <a:ea typeface="+mn-ea"/>
              <a:cs typeface="B Tir" panose="00000400000000000000" pitchFamily="2" charset="-78"/>
              <a:sym typeface="Arial"/>
            </a:endParaRPr>
          </a:p>
        </p:txBody>
      </p:sp>
      <p:sp>
        <p:nvSpPr>
          <p:cNvPr id="123" name="Oval 122">
            <a:extLst>
              <a:ext uri="{FF2B5EF4-FFF2-40B4-BE49-F238E27FC236}">
                <a16:creationId xmlns:a16="http://schemas.microsoft.com/office/drawing/2014/main" id="{B51C6F8C-A879-4365-9F9C-8E9CCBC17F4C}"/>
              </a:ext>
            </a:extLst>
          </p:cNvPr>
          <p:cNvSpPr/>
          <p:nvPr/>
        </p:nvSpPr>
        <p:spPr>
          <a:xfrm>
            <a:off x="871306" y="3260102"/>
            <a:ext cx="612169" cy="609422"/>
          </a:xfrm>
          <a:prstGeom prst="ellipse">
            <a:avLst/>
          </a:prstGeom>
          <a:gradFill flip="none" rotWithShape="1">
            <a:gsLst>
              <a:gs pos="45000">
                <a:srgbClr val="FFC000"/>
              </a:gs>
              <a:gs pos="100000">
                <a:srgbClr val="FFFF00"/>
              </a:gs>
            </a:gsLst>
            <a:lin ang="8100000" scaled="1"/>
            <a:tileRect/>
          </a:gradFill>
          <a:ln>
            <a:noFill/>
          </a:ln>
          <a:effectLst>
            <a:outerShdw blurRad="50800" dist="38100" dir="8100000" algn="tr" rotWithShape="0">
              <a:prstClr val="black">
                <a:alpha val="75000"/>
              </a:prstClr>
            </a:outerShdw>
          </a:effectLst>
          <a:scene3d>
            <a:camera prst="orthographicFront">
              <a:rot lat="0" lon="0" rev="0"/>
            </a:camera>
            <a:lightRig rig="glow" dir="t">
              <a:rot lat="0" lon="0" rev="6360000"/>
            </a:lightRig>
          </a:scene3d>
          <a:sp3d contourW="1000" prstMaterial="flat">
            <a:bevelT w="95250" h="101600"/>
            <a:contourClr>
              <a:srgbClr val="4A66AC">
                <a:satMod val="300000"/>
              </a:srgbClr>
            </a:contourClr>
          </a:sp3d>
        </p:spPr>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400" b="0" i="0" u="none" strike="noStrike" kern="0" cap="none" spc="0" normalizeH="0" baseline="0" noProof="0" dirty="0">
              <a:ln>
                <a:noFill/>
              </a:ln>
              <a:solidFill>
                <a:prstClr val="white"/>
              </a:solidFill>
              <a:effectLst/>
              <a:uLnTx/>
              <a:uFillTx/>
              <a:latin typeface="Arial"/>
              <a:ea typeface="+mn-ea"/>
              <a:cs typeface="B Tir" panose="00000400000000000000" pitchFamily="2" charset="-78"/>
              <a:sym typeface="Arial"/>
            </a:endParaRPr>
          </a:p>
        </p:txBody>
      </p:sp>
      <p:sp>
        <p:nvSpPr>
          <p:cNvPr id="124" name="Rectangle: Rounded Corners 123">
            <a:extLst>
              <a:ext uri="{FF2B5EF4-FFF2-40B4-BE49-F238E27FC236}">
                <a16:creationId xmlns:a16="http://schemas.microsoft.com/office/drawing/2014/main" id="{45DAEA1D-D490-4023-A596-261A7D0FD347}"/>
              </a:ext>
            </a:extLst>
          </p:cNvPr>
          <p:cNvSpPr/>
          <p:nvPr/>
        </p:nvSpPr>
        <p:spPr>
          <a:xfrm>
            <a:off x="948249" y="4172088"/>
            <a:ext cx="5870517" cy="418577"/>
          </a:xfrm>
          <a:prstGeom prst="roundRect">
            <a:avLst>
              <a:gd name="adj" fmla="val 50000"/>
            </a:avLst>
          </a:prstGeom>
          <a:solidFill>
            <a:sysClr val="window" lastClr="FFFFFF">
              <a:lumMod val="85000"/>
            </a:sysClr>
          </a:solidFill>
          <a:ln w="55000" cap="flat" cmpd="thickThin" algn="ctr">
            <a:noFill/>
            <a:prstDash val="solid"/>
          </a:ln>
          <a:effectLst/>
        </p:spPr>
        <p:txBody>
          <a:bodyPr rtlCol="1"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400" b="0" i="0" u="none" strike="noStrike" kern="0" cap="none" spc="0" normalizeH="0" baseline="0" noProof="0" dirty="0">
              <a:ln>
                <a:noFill/>
              </a:ln>
              <a:solidFill>
                <a:prstClr val="white"/>
              </a:solidFill>
              <a:effectLst/>
              <a:uLnTx/>
              <a:uFillTx/>
              <a:latin typeface="Arial"/>
              <a:ea typeface="+mn-ea"/>
              <a:cs typeface="B Tir" panose="00000400000000000000" pitchFamily="2" charset="-78"/>
              <a:sym typeface="Arial"/>
            </a:endParaRPr>
          </a:p>
        </p:txBody>
      </p:sp>
      <p:sp>
        <p:nvSpPr>
          <p:cNvPr id="125" name="Rectangle: Rounded Corners 124">
            <a:extLst>
              <a:ext uri="{FF2B5EF4-FFF2-40B4-BE49-F238E27FC236}">
                <a16:creationId xmlns:a16="http://schemas.microsoft.com/office/drawing/2014/main" id="{6C3B8EF1-5B2A-4561-95B5-25B96E288D78}"/>
              </a:ext>
            </a:extLst>
          </p:cNvPr>
          <p:cNvSpPr/>
          <p:nvPr/>
        </p:nvSpPr>
        <p:spPr>
          <a:xfrm>
            <a:off x="948249" y="4172088"/>
            <a:ext cx="2635509" cy="418577"/>
          </a:xfrm>
          <a:prstGeom prst="roundRect">
            <a:avLst>
              <a:gd name="adj" fmla="val 50000"/>
            </a:avLst>
          </a:prstGeom>
          <a:gradFill flip="none" rotWithShape="1">
            <a:gsLst>
              <a:gs pos="0">
                <a:srgbClr val="3E444D"/>
              </a:gs>
              <a:gs pos="68000">
                <a:srgbClr val="9D90A0">
                  <a:lumMod val="40000"/>
                  <a:lumOff val="60000"/>
                </a:srgbClr>
              </a:gs>
            </a:gsLst>
            <a:lin ang="8100000" scaled="1"/>
            <a:tileRect/>
          </a:gradFill>
          <a:ln>
            <a:noFill/>
          </a:ln>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rgbClr val="4A66AC">
                <a:satMod val="300000"/>
              </a:srgbClr>
            </a:contourClr>
          </a:sp3d>
        </p:spPr>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400" b="0" i="0" u="none" strike="noStrike" kern="0" cap="none" spc="0" normalizeH="0" baseline="0" noProof="0" dirty="0">
              <a:ln>
                <a:noFill/>
              </a:ln>
              <a:solidFill>
                <a:prstClr val="white"/>
              </a:solidFill>
              <a:effectLst/>
              <a:uLnTx/>
              <a:uFillTx/>
              <a:latin typeface="Arial"/>
              <a:ea typeface="+mn-ea"/>
              <a:cs typeface="B Tir" panose="00000400000000000000" pitchFamily="2" charset="-78"/>
              <a:sym typeface="Arial"/>
            </a:endParaRPr>
          </a:p>
        </p:txBody>
      </p:sp>
      <p:sp>
        <p:nvSpPr>
          <p:cNvPr id="126" name="Oval 125">
            <a:extLst>
              <a:ext uri="{FF2B5EF4-FFF2-40B4-BE49-F238E27FC236}">
                <a16:creationId xmlns:a16="http://schemas.microsoft.com/office/drawing/2014/main" id="{A8E31B9C-AAE3-42D3-A67A-2FA6935F0A36}"/>
              </a:ext>
            </a:extLst>
          </p:cNvPr>
          <p:cNvSpPr/>
          <p:nvPr/>
        </p:nvSpPr>
        <p:spPr>
          <a:xfrm>
            <a:off x="936100" y="4106820"/>
            <a:ext cx="612169" cy="609422"/>
          </a:xfrm>
          <a:prstGeom prst="ellipse">
            <a:avLst/>
          </a:prstGeom>
          <a:gradFill flip="none" rotWithShape="1">
            <a:gsLst>
              <a:gs pos="0">
                <a:srgbClr val="3E444D"/>
              </a:gs>
              <a:gs pos="100000">
                <a:srgbClr val="A7A9AD"/>
              </a:gs>
            </a:gsLst>
            <a:lin ang="8100000" scaled="1"/>
            <a:tileRect/>
          </a:gradFill>
          <a:ln>
            <a:noFill/>
          </a:ln>
          <a:effectLst>
            <a:outerShdw blurRad="50800" dist="38100" dir="8100000" algn="tr" rotWithShape="0">
              <a:prstClr val="black">
                <a:alpha val="75000"/>
              </a:prstClr>
            </a:outerShdw>
          </a:effectLst>
          <a:scene3d>
            <a:camera prst="orthographicFront">
              <a:rot lat="0" lon="0" rev="0"/>
            </a:camera>
            <a:lightRig rig="glow" dir="t">
              <a:rot lat="0" lon="0" rev="6360000"/>
            </a:lightRig>
          </a:scene3d>
          <a:sp3d contourW="1000" prstMaterial="flat">
            <a:bevelT w="95250" h="101600"/>
            <a:contourClr>
              <a:srgbClr val="4A66AC">
                <a:satMod val="300000"/>
              </a:srgbClr>
            </a:contourClr>
          </a:sp3d>
        </p:spPr>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400" b="0" i="0" u="none" strike="noStrike" kern="0" cap="none" spc="0" normalizeH="0" baseline="0" noProof="0" dirty="0">
              <a:ln>
                <a:noFill/>
              </a:ln>
              <a:solidFill>
                <a:prstClr val="white"/>
              </a:solidFill>
              <a:effectLst/>
              <a:uLnTx/>
              <a:uFillTx/>
              <a:latin typeface="Arial"/>
              <a:ea typeface="+mn-ea"/>
              <a:cs typeface="B Tir" panose="00000400000000000000" pitchFamily="2" charset="-78"/>
              <a:sym typeface="Arial"/>
            </a:endParaRPr>
          </a:p>
        </p:txBody>
      </p:sp>
      <p:sp>
        <p:nvSpPr>
          <p:cNvPr id="127" name="TextBox 126">
            <a:extLst>
              <a:ext uri="{FF2B5EF4-FFF2-40B4-BE49-F238E27FC236}">
                <a16:creationId xmlns:a16="http://schemas.microsoft.com/office/drawing/2014/main" id="{06B74E13-312F-4293-96A9-5527E09BBD77}"/>
              </a:ext>
            </a:extLst>
          </p:cNvPr>
          <p:cNvSpPr txBox="1"/>
          <p:nvPr/>
        </p:nvSpPr>
        <p:spPr>
          <a:xfrm>
            <a:off x="5707268" y="3022805"/>
            <a:ext cx="1328981" cy="307777"/>
          </a:xfrm>
          <a:prstGeom prst="rect">
            <a:avLst/>
          </a:prstGeom>
          <a:noFill/>
        </p:spPr>
        <p:txBody>
          <a:bodyPr wrap="squar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a-IR" sz="1400" b="0" i="0" u="none" strike="noStrike" kern="0" cap="none" spc="0" normalizeH="0" baseline="0" noProof="0" dirty="0">
              <a:ln>
                <a:noFill/>
              </a:ln>
              <a:solidFill>
                <a:srgbClr val="000000"/>
              </a:solidFill>
              <a:effectLst/>
              <a:uLnTx/>
              <a:uFillTx/>
              <a:latin typeface="Arial"/>
              <a:cs typeface="B Tir" panose="00000400000000000000" pitchFamily="2" charset="-78"/>
              <a:sym typeface="Arial"/>
            </a:endParaRPr>
          </a:p>
        </p:txBody>
      </p:sp>
      <p:sp>
        <p:nvSpPr>
          <p:cNvPr id="128" name="TextBox 127">
            <a:extLst>
              <a:ext uri="{FF2B5EF4-FFF2-40B4-BE49-F238E27FC236}">
                <a16:creationId xmlns:a16="http://schemas.microsoft.com/office/drawing/2014/main" id="{29A8E760-975F-4A6F-A295-FC8A16A2160F}"/>
              </a:ext>
            </a:extLst>
          </p:cNvPr>
          <p:cNvSpPr txBox="1"/>
          <p:nvPr/>
        </p:nvSpPr>
        <p:spPr>
          <a:xfrm>
            <a:off x="5576381" y="3426313"/>
            <a:ext cx="880369" cy="369332"/>
          </a:xfrm>
          <a:prstGeom prst="rect">
            <a:avLst/>
          </a:prstGeom>
          <a:noFill/>
        </p:spPr>
        <p:txBody>
          <a:bodyPr wrap="none" rtlCol="1">
            <a:spAutoFit/>
          </a:bodyPr>
          <a:lstStyle/>
          <a:p>
            <a:pPr rtl="1"/>
            <a:r>
              <a:rPr lang="fa-IR" dirty="0">
                <a:cs typeface="Nazanin" panose="00000400000000000000" pitchFamily="2" charset="-78"/>
              </a:rPr>
              <a:t>286 مورد</a:t>
            </a:r>
          </a:p>
        </p:txBody>
      </p:sp>
      <p:sp>
        <p:nvSpPr>
          <p:cNvPr id="130" name="TextBox 129">
            <a:extLst>
              <a:ext uri="{FF2B5EF4-FFF2-40B4-BE49-F238E27FC236}">
                <a16:creationId xmlns:a16="http://schemas.microsoft.com/office/drawing/2014/main" id="{5DC3CB0D-65CF-4995-BEEC-E9B72F6E8009}"/>
              </a:ext>
            </a:extLst>
          </p:cNvPr>
          <p:cNvSpPr txBox="1"/>
          <p:nvPr/>
        </p:nvSpPr>
        <p:spPr>
          <a:xfrm>
            <a:off x="5538731" y="2527445"/>
            <a:ext cx="2560072" cy="646331"/>
          </a:xfrm>
          <a:prstGeom prst="rect">
            <a:avLst/>
          </a:prstGeom>
          <a:noFill/>
        </p:spPr>
        <p:txBody>
          <a:bodyPr wrap="square" rtlCol="1">
            <a:spAutoFit/>
          </a:bodyPr>
          <a:lstStyle/>
          <a:p>
            <a:pPr>
              <a:buClr>
                <a:srgbClr val="000000"/>
              </a:buClr>
              <a:defRPr/>
            </a:pPr>
            <a:r>
              <a:rPr lang="fa-IR" dirty="0">
                <a:cs typeface="B Nazanin" panose="00000400000000000000" pitchFamily="2" charset="-78"/>
              </a:rPr>
              <a:t>450 مورد</a:t>
            </a: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fa-IR" b="0" i="0" u="none" strike="noStrike" kern="0" cap="none" spc="0" normalizeH="0" baseline="0" noProof="0" dirty="0">
              <a:ln>
                <a:noFill/>
              </a:ln>
              <a:solidFill>
                <a:srgbClr val="000000"/>
              </a:solidFill>
              <a:effectLst/>
              <a:uLnTx/>
              <a:uFillTx/>
              <a:latin typeface="Arial"/>
              <a:cs typeface="B Nazanin" panose="00000400000000000000" pitchFamily="2" charset="-78"/>
              <a:sym typeface="Arial"/>
            </a:endParaRPr>
          </a:p>
        </p:txBody>
      </p:sp>
      <p:cxnSp>
        <p:nvCxnSpPr>
          <p:cNvPr id="131" name="Straight Connector 130">
            <a:extLst>
              <a:ext uri="{FF2B5EF4-FFF2-40B4-BE49-F238E27FC236}">
                <a16:creationId xmlns:a16="http://schemas.microsoft.com/office/drawing/2014/main" id="{08F4D4B9-D786-4A64-9D27-A8A5F9CEE386}"/>
              </a:ext>
            </a:extLst>
          </p:cNvPr>
          <p:cNvCxnSpPr>
            <a:cxnSpLocks/>
          </p:cNvCxnSpPr>
          <p:nvPr/>
        </p:nvCxnSpPr>
        <p:spPr>
          <a:xfrm>
            <a:off x="1036848" y="1819441"/>
            <a:ext cx="5723302" cy="0"/>
          </a:xfrm>
          <a:prstGeom prst="line">
            <a:avLst/>
          </a:prstGeom>
          <a:noFill/>
          <a:ln w="12700" cap="flat" cmpd="sng" algn="ctr">
            <a:solidFill>
              <a:srgbClr val="4A66AC">
                <a:tint val="95000"/>
                <a:shade val="95000"/>
                <a:satMod val="120000"/>
              </a:srgbClr>
            </a:solidFill>
            <a:prstDash val="solid"/>
          </a:ln>
          <a:effectLst/>
        </p:spPr>
      </p:cxnSp>
      <p:cxnSp>
        <p:nvCxnSpPr>
          <p:cNvPr id="132" name="Straight Connector 131">
            <a:extLst>
              <a:ext uri="{FF2B5EF4-FFF2-40B4-BE49-F238E27FC236}">
                <a16:creationId xmlns:a16="http://schemas.microsoft.com/office/drawing/2014/main" id="{5A7E3A6C-14E6-409A-B8BE-089CDCC45572}"/>
              </a:ext>
            </a:extLst>
          </p:cNvPr>
          <p:cNvCxnSpPr>
            <a:cxnSpLocks/>
          </p:cNvCxnSpPr>
          <p:nvPr/>
        </p:nvCxnSpPr>
        <p:spPr>
          <a:xfrm>
            <a:off x="1036848" y="1719116"/>
            <a:ext cx="0" cy="212705"/>
          </a:xfrm>
          <a:prstGeom prst="line">
            <a:avLst/>
          </a:prstGeom>
          <a:noFill/>
          <a:ln w="12700" cap="flat" cmpd="sng" algn="ctr">
            <a:solidFill>
              <a:srgbClr val="4A66AC">
                <a:tint val="95000"/>
                <a:shade val="95000"/>
                <a:satMod val="120000"/>
              </a:srgbClr>
            </a:solidFill>
            <a:prstDash val="solid"/>
          </a:ln>
          <a:effectLst/>
        </p:spPr>
      </p:cxnSp>
      <p:cxnSp>
        <p:nvCxnSpPr>
          <p:cNvPr id="133" name="Straight Connector 132">
            <a:extLst>
              <a:ext uri="{FF2B5EF4-FFF2-40B4-BE49-F238E27FC236}">
                <a16:creationId xmlns:a16="http://schemas.microsoft.com/office/drawing/2014/main" id="{9B8E80FC-3285-4F5C-990A-4DCE2E8C9FE3}"/>
              </a:ext>
            </a:extLst>
          </p:cNvPr>
          <p:cNvCxnSpPr>
            <a:cxnSpLocks/>
          </p:cNvCxnSpPr>
          <p:nvPr/>
        </p:nvCxnSpPr>
        <p:spPr>
          <a:xfrm>
            <a:off x="1673576" y="1710073"/>
            <a:ext cx="0" cy="212705"/>
          </a:xfrm>
          <a:prstGeom prst="line">
            <a:avLst/>
          </a:prstGeom>
          <a:noFill/>
          <a:ln w="12700" cap="flat" cmpd="sng" algn="ctr">
            <a:solidFill>
              <a:srgbClr val="4A66AC">
                <a:tint val="95000"/>
                <a:shade val="95000"/>
                <a:satMod val="120000"/>
              </a:srgbClr>
            </a:solidFill>
            <a:prstDash val="solid"/>
          </a:ln>
          <a:effectLst/>
        </p:spPr>
      </p:cxnSp>
      <p:cxnSp>
        <p:nvCxnSpPr>
          <p:cNvPr id="134" name="Straight Connector 133">
            <a:extLst>
              <a:ext uri="{FF2B5EF4-FFF2-40B4-BE49-F238E27FC236}">
                <a16:creationId xmlns:a16="http://schemas.microsoft.com/office/drawing/2014/main" id="{29E404BB-6A5A-4EE5-95D2-F8A65126CCF0}"/>
              </a:ext>
            </a:extLst>
          </p:cNvPr>
          <p:cNvCxnSpPr>
            <a:cxnSpLocks/>
          </p:cNvCxnSpPr>
          <p:nvPr/>
        </p:nvCxnSpPr>
        <p:spPr>
          <a:xfrm>
            <a:off x="2310304" y="1717609"/>
            <a:ext cx="0" cy="212705"/>
          </a:xfrm>
          <a:prstGeom prst="line">
            <a:avLst/>
          </a:prstGeom>
          <a:noFill/>
          <a:ln w="12700" cap="flat" cmpd="sng" algn="ctr">
            <a:solidFill>
              <a:srgbClr val="4A66AC">
                <a:tint val="95000"/>
                <a:shade val="95000"/>
                <a:satMod val="120000"/>
              </a:srgbClr>
            </a:solidFill>
            <a:prstDash val="solid"/>
          </a:ln>
          <a:effectLst/>
        </p:spPr>
      </p:cxnSp>
      <p:cxnSp>
        <p:nvCxnSpPr>
          <p:cNvPr id="135" name="Straight Connector 134">
            <a:extLst>
              <a:ext uri="{FF2B5EF4-FFF2-40B4-BE49-F238E27FC236}">
                <a16:creationId xmlns:a16="http://schemas.microsoft.com/office/drawing/2014/main" id="{F327A7F4-5866-4CF7-AE70-12C951A09E92}"/>
              </a:ext>
            </a:extLst>
          </p:cNvPr>
          <p:cNvCxnSpPr>
            <a:cxnSpLocks/>
          </p:cNvCxnSpPr>
          <p:nvPr/>
        </p:nvCxnSpPr>
        <p:spPr>
          <a:xfrm>
            <a:off x="2947032" y="1716102"/>
            <a:ext cx="0" cy="212705"/>
          </a:xfrm>
          <a:prstGeom prst="line">
            <a:avLst/>
          </a:prstGeom>
          <a:noFill/>
          <a:ln w="12700" cap="flat" cmpd="sng" algn="ctr">
            <a:solidFill>
              <a:srgbClr val="4A66AC">
                <a:tint val="95000"/>
                <a:shade val="95000"/>
                <a:satMod val="120000"/>
              </a:srgbClr>
            </a:solidFill>
            <a:prstDash val="solid"/>
          </a:ln>
          <a:effectLst/>
        </p:spPr>
      </p:cxnSp>
      <p:cxnSp>
        <p:nvCxnSpPr>
          <p:cNvPr id="136" name="Straight Connector 135">
            <a:extLst>
              <a:ext uri="{FF2B5EF4-FFF2-40B4-BE49-F238E27FC236}">
                <a16:creationId xmlns:a16="http://schemas.microsoft.com/office/drawing/2014/main" id="{3DBDA475-0972-4886-B557-805495ADFDC6}"/>
              </a:ext>
            </a:extLst>
          </p:cNvPr>
          <p:cNvCxnSpPr>
            <a:cxnSpLocks/>
          </p:cNvCxnSpPr>
          <p:nvPr/>
        </p:nvCxnSpPr>
        <p:spPr>
          <a:xfrm>
            <a:off x="3583759" y="1714595"/>
            <a:ext cx="0" cy="212705"/>
          </a:xfrm>
          <a:prstGeom prst="line">
            <a:avLst/>
          </a:prstGeom>
          <a:noFill/>
          <a:ln w="12700" cap="flat" cmpd="sng" algn="ctr">
            <a:solidFill>
              <a:srgbClr val="4A66AC">
                <a:tint val="95000"/>
                <a:shade val="95000"/>
                <a:satMod val="120000"/>
              </a:srgbClr>
            </a:solidFill>
            <a:prstDash val="solid"/>
          </a:ln>
          <a:effectLst/>
        </p:spPr>
      </p:cxnSp>
      <p:cxnSp>
        <p:nvCxnSpPr>
          <p:cNvPr id="137" name="Straight Connector 136">
            <a:extLst>
              <a:ext uri="{FF2B5EF4-FFF2-40B4-BE49-F238E27FC236}">
                <a16:creationId xmlns:a16="http://schemas.microsoft.com/office/drawing/2014/main" id="{E9B5DCBF-6F78-4998-BCA0-730C4E4E15CB}"/>
              </a:ext>
            </a:extLst>
          </p:cNvPr>
          <p:cNvCxnSpPr>
            <a:cxnSpLocks/>
          </p:cNvCxnSpPr>
          <p:nvPr/>
        </p:nvCxnSpPr>
        <p:spPr>
          <a:xfrm>
            <a:off x="4220487" y="1720623"/>
            <a:ext cx="0" cy="212705"/>
          </a:xfrm>
          <a:prstGeom prst="line">
            <a:avLst/>
          </a:prstGeom>
          <a:noFill/>
          <a:ln w="12700" cap="flat" cmpd="sng" algn="ctr">
            <a:solidFill>
              <a:srgbClr val="4A66AC">
                <a:tint val="95000"/>
                <a:shade val="95000"/>
                <a:satMod val="120000"/>
              </a:srgbClr>
            </a:solidFill>
            <a:prstDash val="solid"/>
          </a:ln>
          <a:effectLst/>
        </p:spPr>
      </p:cxnSp>
      <p:cxnSp>
        <p:nvCxnSpPr>
          <p:cNvPr id="138" name="Straight Connector 137">
            <a:extLst>
              <a:ext uri="{FF2B5EF4-FFF2-40B4-BE49-F238E27FC236}">
                <a16:creationId xmlns:a16="http://schemas.microsoft.com/office/drawing/2014/main" id="{7DB1EDC8-1DDB-4EC5-818E-E18AB5388FA9}"/>
              </a:ext>
            </a:extLst>
          </p:cNvPr>
          <p:cNvCxnSpPr>
            <a:cxnSpLocks/>
          </p:cNvCxnSpPr>
          <p:nvPr/>
        </p:nvCxnSpPr>
        <p:spPr>
          <a:xfrm>
            <a:off x="6130671" y="1711580"/>
            <a:ext cx="0" cy="212705"/>
          </a:xfrm>
          <a:prstGeom prst="line">
            <a:avLst/>
          </a:prstGeom>
          <a:noFill/>
          <a:ln w="12700" cap="flat" cmpd="sng" algn="ctr">
            <a:solidFill>
              <a:srgbClr val="4A66AC">
                <a:tint val="95000"/>
                <a:shade val="95000"/>
                <a:satMod val="120000"/>
              </a:srgbClr>
            </a:solidFill>
            <a:prstDash val="solid"/>
          </a:ln>
          <a:effectLst/>
        </p:spPr>
      </p:cxnSp>
      <p:cxnSp>
        <p:nvCxnSpPr>
          <p:cNvPr id="139" name="Straight Connector 138">
            <a:extLst>
              <a:ext uri="{FF2B5EF4-FFF2-40B4-BE49-F238E27FC236}">
                <a16:creationId xmlns:a16="http://schemas.microsoft.com/office/drawing/2014/main" id="{99A83CA8-9850-494B-BB8B-EA3276397D8E}"/>
              </a:ext>
            </a:extLst>
          </p:cNvPr>
          <p:cNvCxnSpPr>
            <a:cxnSpLocks/>
          </p:cNvCxnSpPr>
          <p:nvPr/>
        </p:nvCxnSpPr>
        <p:spPr>
          <a:xfrm>
            <a:off x="6767395" y="1713087"/>
            <a:ext cx="0" cy="212705"/>
          </a:xfrm>
          <a:prstGeom prst="line">
            <a:avLst/>
          </a:prstGeom>
          <a:noFill/>
          <a:ln w="12700" cap="flat" cmpd="sng" algn="ctr">
            <a:solidFill>
              <a:srgbClr val="4A66AC">
                <a:tint val="95000"/>
                <a:shade val="95000"/>
                <a:satMod val="120000"/>
              </a:srgbClr>
            </a:solidFill>
            <a:prstDash val="solid"/>
          </a:ln>
          <a:effectLst/>
        </p:spPr>
      </p:cxnSp>
      <p:cxnSp>
        <p:nvCxnSpPr>
          <p:cNvPr id="140" name="Straight Connector 139">
            <a:extLst>
              <a:ext uri="{FF2B5EF4-FFF2-40B4-BE49-F238E27FC236}">
                <a16:creationId xmlns:a16="http://schemas.microsoft.com/office/drawing/2014/main" id="{26163C5D-2790-424D-8110-CDBE60EC4F9B}"/>
              </a:ext>
            </a:extLst>
          </p:cNvPr>
          <p:cNvCxnSpPr>
            <a:cxnSpLocks/>
          </p:cNvCxnSpPr>
          <p:nvPr/>
        </p:nvCxnSpPr>
        <p:spPr>
          <a:xfrm>
            <a:off x="4857215" y="1722130"/>
            <a:ext cx="0" cy="212705"/>
          </a:xfrm>
          <a:prstGeom prst="line">
            <a:avLst/>
          </a:prstGeom>
          <a:noFill/>
          <a:ln w="12700" cap="flat" cmpd="sng" algn="ctr">
            <a:solidFill>
              <a:srgbClr val="4A66AC">
                <a:tint val="95000"/>
                <a:shade val="95000"/>
                <a:satMod val="120000"/>
              </a:srgbClr>
            </a:solidFill>
            <a:prstDash val="solid"/>
          </a:ln>
          <a:effectLst/>
        </p:spPr>
      </p:cxnSp>
      <p:cxnSp>
        <p:nvCxnSpPr>
          <p:cNvPr id="141" name="Straight Connector 140">
            <a:extLst>
              <a:ext uri="{FF2B5EF4-FFF2-40B4-BE49-F238E27FC236}">
                <a16:creationId xmlns:a16="http://schemas.microsoft.com/office/drawing/2014/main" id="{EFF9F011-869B-441D-A3B2-25281953E9D0}"/>
              </a:ext>
            </a:extLst>
          </p:cNvPr>
          <p:cNvCxnSpPr>
            <a:cxnSpLocks/>
          </p:cNvCxnSpPr>
          <p:nvPr/>
        </p:nvCxnSpPr>
        <p:spPr>
          <a:xfrm>
            <a:off x="5493943" y="1723636"/>
            <a:ext cx="0" cy="212705"/>
          </a:xfrm>
          <a:prstGeom prst="line">
            <a:avLst/>
          </a:prstGeom>
          <a:noFill/>
          <a:ln w="12700" cap="flat" cmpd="sng" algn="ctr">
            <a:solidFill>
              <a:srgbClr val="4A66AC">
                <a:tint val="95000"/>
                <a:shade val="95000"/>
                <a:satMod val="120000"/>
              </a:srgbClr>
            </a:solidFill>
            <a:prstDash val="solid"/>
          </a:ln>
          <a:effectLst/>
        </p:spPr>
      </p:cxnSp>
      <p:sp>
        <p:nvSpPr>
          <p:cNvPr id="142" name="TextBox 141">
            <a:extLst>
              <a:ext uri="{FF2B5EF4-FFF2-40B4-BE49-F238E27FC236}">
                <a16:creationId xmlns:a16="http://schemas.microsoft.com/office/drawing/2014/main" id="{B116BC92-BD8E-4D5B-B444-039AD683D5C3}"/>
              </a:ext>
            </a:extLst>
          </p:cNvPr>
          <p:cNvSpPr txBox="1"/>
          <p:nvPr/>
        </p:nvSpPr>
        <p:spPr>
          <a:xfrm>
            <a:off x="905710" y="1424397"/>
            <a:ext cx="497252"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rPr>
              <a:t>2018</a:t>
            </a:r>
          </a:p>
        </p:txBody>
      </p:sp>
      <p:sp>
        <p:nvSpPr>
          <p:cNvPr id="143" name="TextBox 142">
            <a:extLst>
              <a:ext uri="{FF2B5EF4-FFF2-40B4-BE49-F238E27FC236}">
                <a16:creationId xmlns:a16="http://schemas.microsoft.com/office/drawing/2014/main" id="{02C5250E-DA7E-417C-83E5-8BE981CBA842}"/>
              </a:ext>
            </a:extLst>
          </p:cNvPr>
          <p:cNvSpPr txBox="1"/>
          <p:nvPr/>
        </p:nvSpPr>
        <p:spPr>
          <a:xfrm>
            <a:off x="1514671" y="1424397"/>
            <a:ext cx="476412"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rPr>
              <a:t>2019</a:t>
            </a:r>
          </a:p>
        </p:txBody>
      </p:sp>
      <p:sp>
        <p:nvSpPr>
          <p:cNvPr id="144" name="TextBox 143">
            <a:extLst>
              <a:ext uri="{FF2B5EF4-FFF2-40B4-BE49-F238E27FC236}">
                <a16:creationId xmlns:a16="http://schemas.microsoft.com/office/drawing/2014/main" id="{DDF41DC9-7F1A-4283-A1C6-3D2555BE243D}"/>
              </a:ext>
            </a:extLst>
          </p:cNvPr>
          <p:cNvSpPr txBox="1"/>
          <p:nvPr/>
        </p:nvSpPr>
        <p:spPr>
          <a:xfrm>
            <a:off x="2144247" y="1424397"/>
            <a:ext cx="489236"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rPr>
              <a:t>2020</a:t>
            </a:r>
          </a:p>
        </p:txBody>
      </p:sp>
      <p:sp>
        <p:nvSpPr>
          <p:cNvPr id="145" name="TextBox 144">
            <a:extLst>
              <a:ext uri="{FF2B5EF4-FFF2-40B4-BE49-F238E27FC236}">
                <a16:creationId xmlns:a16="http://schemas.microsoft.com/office/drawing/2014/main" id="{88434DAB-6775-40A2-AA63-AE2EC127B6B2}"/>
              </a:ext>
            </a:extLst>
          </p:cNvPr>
          <p:cNvSpPr txBox="1"/>
          <p:nvPr/>
        </p:nvSpPr>
        <p:spPr>
          <a:xfrm>
            <a:off x="2788766" y="1424397"/>
            <a:ext cx="484428"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rPr>
              <a:t>2021</a:t>
            </a:r>
          </a:p>
        </p:txBody>
      </p:sp>
      <p:sp>
        <p:nvSpPr>
          <p:cNvPr id="146" name="TextBox 145">
            <a:extLst>
              <a:ext uri="{FF2B5EF4-FFF2-40B4-BE49-F238E27FC236}">
                <a16:creationId xmlns:a16="http://schemas.microsoft.com/office/drawing/2014/main" id="{18464024-B254-44BF-BDFC-F411980090A9}"/>
              </a:ext>
            </a:extLst>
          </p:cNvPr>
          <p:cNvSpPr txBox="1"/>
          <p:nvPr/>
        </p:nvSpPr>
        <p:spPr>
          <a:xfrm>
            <a:off x="3430113" y="1424397"/>
            <a:ext cx="503664"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rPr>
              <a:t>2022</a:t>
            </a:r>
          </a:p>
        </p:txBody>
      </p:sp>
      <p:sp>
        <p:nvSpPr>
          <p:cNvPr id="147" name="TextBox 146">
            <a:extLst>
              <a:ext uri="{FF2B5EF4-FFF2-40B4-BE49-F238E27FC236}">
                <a16:creationId xmlns:a16="http://schemas.microsoft.com/office/drawing/2014/main" id="{495B6740-2D7D-4D70-9B09-CCFE38481AAD}"/>
              </a:ext>
            </a:extLst>
          </p:cNvPr>
          <p:cNvSpPr txBox="1"/>
          <p:nvPr/>
        </p:nvSpPr>
        <p:spPr>
          <a:xfrm>
            <a:off x="4066269" y="1424397"/>
            <a:ext cx="521297"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rPr>
              <a:t>2023</a:t>
            </a:r>
          </a:p>
        </p:txBody>
      </p:sp>
      <p:sp>
        <p:nvSpPr>
          <p:cNvPr id="148" name="TextBox 147">
            <a:extLst>
              <a:ext uri="{FF2B5EF4-FFF2-40B4-BE49-F238E27FC236}">
                <a16:creationId xmlns:a16="http://schemas.microsoft.com/office/drawing/2014/main" id="{C3D2EF9B-65C9-412C-96F4-EC123ED5C352}"/>
              </a:ext>
            </a:extLst>
          </p:cNvPr>
          <p:cNvSpPr txBox="1"/>
          <p:nvPr/>
        </p:nvSpPr>
        <p:spPr>
          <a:xfrm>
            <a:off x="6613093" y="1424397"/>
            <a:ext cx="511679"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rPr>
              <a:t>2026</a:t>
            </a:r>
          </a:p>
        </p:txBody>
      </p:sp>
      <p:sp>
        <p:nvSpPr>
          <p:cNvPr id="149" name="TextBox 148">
            <a:extLst>
              <a:ext uri="{FF2B5EF4-FFF2-40B4-BE49-F238E27FC236}">
                <a16:creationId xmlns:a16="http://schemas.microsoft.com/office/drawing/2014/main" id="{C8350A3E-F8A0-40D0-8838-BCBF69B9B4E4}"/>
              </a:ext>
            </a:extLst>
          </p:cNvPr>
          <p:cNvSpPr txBox="1"/>
          <p:nvPr/>
        </p:nvSpPr>
        <p:spPr>
          <a:xfrm>
            <a:off x="4701502" y="1424397"/>
            <a:ext cx="514885"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rPr>
              <a:t>2024</a:t>
            </a:r>
          </a:p>
        </p:txBody>
      </p:sp>
      <p:sp>
        <p:nvSpPr>
          <p:cNvPr id="150" name="TextBox 149">
            <a:extLst>
              <a:ext uri="{FF2B5EF4-FFF2-40B4-BE49-F238E27FC236}">
                <a16:creationId xmlns:a16="http://schemas.microsoft.com/office/drawing/2014/main" id="{34B045EA-75AC-429D-B06E-F805BCFFBEA8}"/>
              </a:ext>
            </a:extLst>
          </p:cNvPr>
          <p:cNvSpPr txBox="1"/>
          <p:nvPr/>
        </p:nvSpPr>
        <p:spPr>
          <a:xfrm>
            <a:off x="5354432" y="1424397"/>
            <a:ext cx="514885"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rPr>
              <a:t>2024</a:t>
            </a:r>
          </a:p>
        </p:txBody>
      </p:sp>
      <p:sp>
        <p:nvSpPr>
          <p:cNvPr id="151" name="TextBox 150">
            <a:extLst>
              <a:ext uri="{FF2B5EF4-FFF2-40B4-BE49-F238E27FC236}">
                <a16:creationId xmlns:a16="http://schemas.microsoft.com/office/drawing/2014/main" id="{1EF71E3F-EA16-4464-93C3-B6FA8C5537DD}"/>
              </a:ext>
            </a:extLst>
          </p:cNvPr>
          <p:cNvSpPr txBox="1"/>
          <p:nvPr/>
        </p:nvSpPr>
        <p:spPr>
          <a:xfrm>
            <a:off x="5983544" y="1424397"/>
            <a:ext cx="511679" cy="276999"/>
          </a:xfrm>
          <a:prstGeom prst="rect">
            <a:avLst/>
          </a:prstGeom>
          <a:noFill/>
        </p:spPr>
        <p:txBody>
          <a:bodyPr wrap="none" rtlCol="1">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fa-IR" sz="1200" b="0" i="0" u="none" strike="noStrike" kern="0" cap="none" spc="0" normalizeH="0" baseline="0" noProof="0" dirty="0">
                <a:ln>
                  <a:noFill/>
                </a:ln>
                <a:solidFill>
                  <a:srgbClr val="000000"/>
                </a:solidFill>
                <a:effectLst/>
                <a:uLnTx/>
                <a:uFillTx/>
                <a:latin typeface="Arial"/>
                <a:cs typeface="B Titr" panose="00000700000000000000" pitchFamily="2" charset="-78"/>
                <a:sym typeface="Arial"/>
              </a:rPr>
              <a:t>2025</a:t>
            </a:r>
          </a:p>
        </p:txBody>
      </p:sp>
      <p:sp>
        <p:nvSpPr>
          <p:cNvPr id="45" name="Google Shape;487;p60">
            <a:extLst>
              <a:ext uri="{FF2B5EF4-FFF2-40B4-BE49-F238E27FC236}">
                <a16:creationId xmlns:a16="http://schemas.microsoft.com/office/drawing/2014/main" id="{901051AD-2B13-418A-B0D5-E470F71AD3E9}"/>
              </a:ext>
            </a:extLst>
          </p:cNvPr>
          <p:cNvSpPr txBox="1">
            <a:spLocks/>
          </p:cNvSpPr>
          <p:nvPr/>
        </p:nvSpPr>
        <p:spPr>
          <a:xfrm>
            <a:off x="7288421" y="1722198"/>
            <a:ext cx="4378183" cy="2994043"/>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a:lnSpc>
                <a:spcPct val="200000"/>
              </a:lnSpc>
              <a:buNone/>
            </a:pPr>
            <a:r>
              <a:rPr lang="en-US" sz="2400" dirty="0" err="1">
                <a:cs typeface="B Nazanin" panose="00000400000000000000" pitchFamily="2" charset="-78"/>
              </a:rPr>
              <a:t>نبود</a:t>
            </a:r>
            <a:r>
              <a:rPr lang="en-US" sz="2400" dirty="0">
                <a:cs typeface="B Nazanin" panose="00000400000000000000" pitchFamily="2" charset="-78"/>
              </a:rPr>
              <a:t> </a:t>
            </a:r>
            <a:r>
              <a:rPr lang="en-US" sz="2400" dirty="0" err="1">
                <a:cs typeface="B Nazanin" panose="00000400000000000000" pitchFamily="2" charset="-78"/>
              </a:rPr>
              <a:t>گزارش</a:t>
            </a:r>
            <a:r>
              <a:rPr lang="en-US" sz="2400" dirty="0">
                <a:cs typeface="B Nazanin" panose="00000400000000000000" pitchFamily="2" charset="-78"/>
              </a:rPr>
              <a:t> </a:t>
            </a:r>
            <a:r>
              <a:rPr lang="en-US" sz="2400" dirty="0" err="1">
                <a:cs typeface="B Nazanin" panose="00000400000000000000" pitchFamily="2" charset="-78"/>
              </a:rPr>
              <a:t>در</a:t>
            </a:r>
            <a:r>
              <a:rPr lang="en-US" sz="2400" dirty="0">
                <a:cs typeface="B Nazanin" panose="00000400000000000000" pitchFamily="2" charset="-78"/>
              </a:rPr>
              <a:t> </a:t>
            </a:r>
            <a:r>
              <a:rPr lang="en-US" sz="2400" dirty="0" err="1">
                <a:cs typeface="B Nazanin" panose="00000400000000000000" pitchFamily="2" charset="-78"/>
              </a:rPr>
              <a:t>برخی</a:t>
            </a:r>
            <a:r>
              <a:rPr lang="en-US" sz="2400" dirty="0">
                <a:cs typeface="B Nazanin" panose="00000400000000000000" pitchFamily="2" charset="-78"/>
              </a:rPr>
              <a:t> </a:t>
            </a:r>
            <a:r>
              <a:rPr lang="en-US" sz="2400" dirty="0" err="1">
                <a:cs typeface="B Nazanin" panose="00000400000000000000" pitchFamily="2" charset="-78"/>
              </a:rPr>
              <a:t>سال‌ها</a:t>
            </a:r>
            <a:r>
              <a:rPr lang="en-US" sz="2400" dirty="0">
                <a:cs typeface="B Nazanin" panose="00000400000000000000" pitchFamily="2" charset="-78"/>
              </a:rPr>
              <a:t> </a:t>
            </a:r>
            <a:r>
              <a:rPr lang="en-US" sz="2400" dirty="0" err="1">
                <a:cs typeface="B Nazanin" panose="00000400000000000000" pitchFamily="2" charset="-78"/>
              </a:rPr>
              <a:t>احتمالاً</a:t>
            </a:r>
            <a:r>
              <a:rPr lang="en-US" sz="2400" dirty="0">
                <a:cs typeface="B Nazanin" panose="00000400000000000000" pitchFamily="2" charset="-78"/>
              </a:rPr>
              <a:t> </a:t>
            </a:r>
            <a:r>
              <a:rPr lang="en-US" sz="2400" dirty="0" err="1">
                <a:cs typeface="B Nazanin" panose="00000400000000000000" pitchFamily="2" charset="-78"/>
              </a:rPr>
              <a:t>ناشی</a:t>
            </a:r>
            <a:r>
              <a:rPr lang="en-US" sz="2400" dirty="0">
                <a:cs typeface="B Nazanin" panose="00000400000000000000" pitchFamily="2" charset="-78"/>
              </a:rPr>
              <a:t> </a:t>
            </a:r>
            <a:r>
              <a:rPr lang="en-US" sz="2400" dirty="0" err="1">
                <a:cs typeface="B Nazanin" panose="00000400000000000000" pitchFamily="2" charset="-78"/>
              </a:rPr>
              <a:t>از</a:t>
            </a:r>
            <a:r>
              <a:rPr lang="en-US" sz="2400" dirty="0">
                <a:cs typeface="B Nazanin" panose="00000400000000000000" pitchFamily="2" charset="-78"/>
              </a:rPr>
              <a:t>: </a:t>
            </a:r>
            <a:endParaRPr lang="fa-IR" sz="2400" dirty="0">
              <a:cs typeface="B Nazanin" panose="00000400000000000000" pitchFamily="2" charset="-78"/>
            </a:endParaRPr>
          </a:p>
          <a:p>
            <a:pPr lvl="1" algn="just" rtl="1">
              <a:lnSpc>
                <a:spcPct val="200000"/>
              </a:lnSpc>
              <a:buFont typeface="Wingdings" panose="05000000000000000000" pitchFamily="2" charset="2"/>
              <a:buChar char="ü"/>
            </a:pPr>
            <a:r>
              <a:rPr lang="fa-IR" sz="1800" dirty="0">
                <a:cs typeface="B Nazanin" panose="00000400000000000000" pitchFamily="2" charset="-78"/>
              </a:rPr>
              <a:t>اختلال در surveillance</a:t>
            </a:r>
          </a:p>
          <a:p>
            <a:pPr lvl="1" algn="just" rtl="1">
              <a:lnSpc>
                <a:spcPct val="200000"/>
              </a:lnSpc>
              <a:buFont typeface="Wingdings" panose="05000000000000000000" pitchFamily="2" charset="2"/>
              <a:buChar char="ü"/>
            </a:pPr>
            <a:r>
              <a:rPr lang="fa-IR" sz="1800" dirty="0">
                <a:cs typeface="B Nazanin" panose="00000400000000000000" pitchFamily="2" charset="-78"/>
              </a:rPr>
              <a:t>کم‌تشخیصی</a:t>
            </a:r>
          </a:p>
          <a:p>
            <a:pPr lvl="1" algn="just" rtl="1">
              <a:lnSpc>
                <a:spcPct val="200000"/>
              </a:lnSpc>
              <a:buFont typeface="Wingdings" panose="05000000000000000000" pitchFamily="2" charset="2"/>
              <a:buChar char="ü"/>
            </a:pPr>
            <a:r>
              <a:rPr lang="fa-IR" sz="1800" dirty="0">
                <a:cs typeface="B Nazanin" panose="00000400000000000000" pitchFamily="2" charset="-78"/>
              </a:rPr>
              <a:t>ضعف گزارش‌دهی</a:t>
            </a:r>
          </a:p>
        </p:txBody>
      </p:sp>
      <p:sp>
        <p:nvSpPr>
          <p:cNvPr id="5" name="TextBox 4">
            <a:extLst>
              <a:ext uri="{FF2B5EF4-FFF2-40B4-BE49-F238E27FC236}">
                <a16:creationId xmlns:a16="http://schemas.microsoft.com/office/drawing/2014/main" id="{10D4D777-7EAE-5B00-CB44-650BE6310525}"/>
              </a:ext>
            </a:extLst>
          </p:cNvPr>
          <p:cNvSpPr txBox="1"/>
          <p:nvPr/>
        </p:nvSpPr>
        <p:spPr>
          <a:xfrm>
            <a:off x="5561953" y="4213929"/>
            <a:ext cx="889987" cy="369332"/>
          </a:xfrm>
          <a:prstGeom prst="rect">
            <a:avLst/>
          </a:prstGeom>
          <a:noFill/>
        </p:spPr>
        <p:txBody>
          <a:bodyPr wrap="none" rtlCol="1">
            <a:spAutoFit/>
          </a:bodyPr>
          <a:lstStyle/>
          <a:p>
            <a:pPr rtl="1"/>
            <a:r>
              <a:rPr lang="prs-AF" dirty="0">
                <a:cs typeface="B Nazanin" panose="00000400000000000000" pitchFamily="2" charset="-78"/>
              </a:rPr>
              <a:t>۲۱۴</a:t>
            </a:r>
            <a:r>
              <a:rPr lang="fa-IR" dirty="0">
                <a:cs typeface="B Nazanin" panose="00000400000000000000" pitchFamily="2" charset="-78"/>
              </a:rPr>
              <a:t> مورد</a:t>
            </a:r>
          </a:p>
        </p:txBody>
      </p:sp>
      <p:sp>
        <p:nvSpPr>
          <p:cNvPr id="2" name="Slide Number Placeholder 1">
            <a:extLst>
              <a:ext uri="{FF2B5EF4-FFF2-40B4-BE49-F238E27FC236}">
                <a16:creationId xmlns:a16="http://schemas.microsoft.com/office/drawing/2014/main" id="{5F74EB5C-518B-BF7A-BE39-75C62B982742}"/>
              </a:ext>
            </a:extLst>
          </p:cNvPr>
          <p:cNvSpPr>
            <a:spLocks noGrp="1"/>
          </p:cNvSpPr>
          <p:nvPr>
            <p:ph type="sldNum" sz="quarter" idx="12"/>
          </p:nvPr>
        </p:nvSpPr>
        <p:spPr/>
        <p:txBody>
          <a:bodyPr/>
          <a:lstStyle/>
          <a:p>
            <a:fld id="{EE33C7F8-D8E1-4961-B70B-472B6A48943E}" type="slidenum">
              <a:rPr lang="fa-IR" smtClean="0"/>
              <a:pPr/>
              <a:t>22</a:t>
            </a:fld>
            <a:endParaRPr lang="fa-IR" dirty="0"/>
          </a:p>
        </p:txBody>
      </p:sp>
      <p:sp>
        <p:nvSpPr>
          <p:cNvPr id="4" name="TextBox 3">
            <a:extLst>
              <a:ext uri="{FF2B5EF4-FFF2-40B4-BE49-F238E27FC236}">
                <a16:creationId xmlns:a16="http://schemas.microsoft.com/office/drawing/2014/main" id="{51F2D9FC-639F-446D-087F-E9FFF5F830E7}"/>
              </a:ext>
            </a:extLst>
          </p:cNvPr>
          <p:cNvSpPr txBox="1"/>
          <p:nvPr/>
        </p:nvSpPr>
        <p:spPr>
          <a:xfrm>
            <a:off x="2679032" y="4468788"/>
            <a:ext cx="6833936" cy="369332"/>
          </a:xfrm>
          <a:prstGeom prst="rect">
            <a:avLst/>
          </a:prstGeom>
          <a:noFill/>
        </p:spPr>
        <p:txBody>
          <a:bodyPr wrap="square">
            <a:spAutoFit/>
          </a:bodyPr>
          <a:lstStyle/>
          <a:p>
            <a:endParaRPr lang="en-US" dirty="0"/>
          </a:p>
        </p:txBody>
      </p:sp>
    </p:spTree>
    <p:extLst>
      <p:ext uri="{BB962C8B-B14F-4D97-AF65-F5344CB8AC3E}">
        <p14:creationId xmlns:p14="http://schemas.microsoft.com/office/powerpoint/2010/main" val="3502985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withEffect">
                                  <p:stCondLst>
                                    <p:cond delay="0"/>
                                  </p:stCondLst>
                                  <p:childTnLst>
                                    <p:animMotion origin="layout" path="M -0.08685 -0.00324 L -3.125E-6 -3.33333E-6 " pathEditMode="relative" rAng="0" ptsTypes="AA">
                                      <p:cBhvr>
                                        <p:cTn id="6" dur="2000" fill="hold"/>
                                        <p:tgtEl>
                                          <p:spTgt spid="120"/>
                                        </p:tgtEl>
                                        <p:attrNameLst>
                                          <p:attrName>ppt_x</p:attrName>
                                          <p:attrName>ppt_y</p:attrName>
                                        </p:attrNameLst>
                                      </p:cBhvr>
                                      <p:rCtr x="4505" y="347"/>
                                    </p:animMotion>
                                  </p:childTnLst>
                                </p:cTn>
                              </p:par>
                              <p:par>
                                <p:cTn id="7" presetID="63" presetClass="path" presetSubtype="0" accel="50000" decel="50000" fill="hold" grpId="0" nodeType="withEffect">
                                  <p:stCondLst>
                                    <p:cond delay="0"/>
                                  </p:stCondLst>
                                  <p:childTnLst>
                                    <p:animMotion origin="layout" path="M -4.375E-6 4.07407E-6 L 0.12019 0.00671 " pathEditMode="relative" rAng="0" ptsTypes="AA">
                                      <p:cBhvr>
                                        <p:cTn id="8" dur="2000" fill="hold"/>
                                        <p:tgtEl>
                                          <p:spTgt spid="123"/>
                                        </p:tgtEl>
                                        <p:attrNameLst>
                                          <p:attrName>ppt_x</p:attrName>
                                          <p:attrName>ppt_y</p:attrName>
                                        </p:attrNameLst>
                                      </p:cBhvr>
                                      <p:rCtr x="6003" y="324"/>
                                    </p:animMotion>
                                  </p:childTnLst>
                                </p:cTn>
                              </p:par>
                              <p:par>
                                <p:cTn id="9" presetID="63" presetClass="path" presetSubtype="0" accel="50000" decel="50000" fill="hold" grpId="0" nodeType="withEffect">
                                  <p:stCondLst>
                                    <p:cond delay="0"/>
                                  </p:stCondLst>
                                  <p:childTnLst>
                                    <p:animMotion origin="layout" path="M 3.95833E-6 -3.7037E-6 L 0.16628 2.96296E-6 " pathEditMode="relative" rAng="0" ptsTypes="AA">
                                      <p:cBhvr>
                                        <p:cTn id="10" dur="2000" fill="hold"/>
                                        <p:tgtEl>
                                          <p:spTgt spid="126"/>
                                        </p:tgtEl>
                                        <p:attrNameLst>
                                          <p:attrName>ppt_x</p:attrName>
                                          <p:attrName>ppt_y</p:attrName>
                                        </p:attrNameLst>
                                      </p:cBhvr>
                                      <p:rCtr x="8216" y="-532"/>
                                    </p:animMotion>
                                  </p:childTnLst>
                                </p:cTn>
                              </p:par>
                              <p:par>
                                <p:cTn id="11" presetID="10"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23" grpId="0" animBg="1"/>
      <p:bldP spid="1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65000">
              <a:schemeClr val="bg1">
                <a:lumMod val="75000"/>
              </a:schemeClr>
            </a:gs>
            <a:gs pos="0">
              <a:srgbClr val="1B3863"/>
            </a:gs>
          </a:gsLst>
          <a:lin ang="8100000" scaled="1"/>
        </a:gradFill>
        <a:effectLst/>
      </p:bgPr>
    </p:bg>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3753D7A1-5058-405A-BE23-94AB84C236DA}"/>
              </a:ext>
            </a:extLst>
          </p:cNvPr>
          <p:cNvSpPr/>
          <p:nvPr/>
        </p:nvSpPr>
        <p:spPr>
          <a:xfrm>
            <a:off x="5135040" y="202183"/>
            <a:ext cx="2160000" cy="2520000"/>
          </a:xfrm>
          <a:custGeom>
            <a:avLst/>
            <a:gdLst>
              <a:gd name="connsiteX0" fmla="*/ 0 w 1620000"/>
              <a:gd name="connsiteY0" fmla="*/ 0 h 1890000"/>
              <a:gd name="connsiteX1" fmla="*/ 1620000 w 1620000"/>
              <a:gd name="connsiteY1" fmla="*/ 0 h 1890000"/>
              <a:gd name="connsiteX2" fmla="*/ 1620000 w 1620000"/>
              <a:gd name="connsiteY2" fmla="*/ 570771 h 1890000"/>
              <a:gd name="connsiteX3" fmla="*/ 1607968 w 1620000"/>
              <a:gd name="connsiteY3" fmla="*/ 569558 h 1890000"/>
              <a:gd name="connsiteX4" fmla="*/ 1337968 w 1620000"/>
              <a:gd name="connsiteY4" fmla="*/ 839558 h 1890000"/>
              <a:gd name="connsiteX5" fmla="*/ 1607968 w 1620000"/>
              <a:gd name="connsiteY5" fmla="*/ 1109558 h 1890000"/>
              <a:gd name="connsiteX6" fmla="*/ 1620000 w 1620000"/>
              <a:gd name="connsiteY6" fmla="*/ 1108345 h 1890000"/>
              <a:gd name="connsiteX7" fmla="*/ 1620000 w 1620000"/>
              <a:gd name="connsiteY7" fmla="*/ 1620000 h 1890000"/>
              <a:gd name="connsiteX8" fmla="*/ 1080000 w 1620000"/>
              <a:gd name="connsiteY8" fmla="*/ 1620000 h 1890000"/>
              <a:gd name="connsiteX9" fmla="*/ 810000 w 1620000"/>
              <a:gd name="connsiteY9" fmla="*/ 1890000 h 1890000"/>
              <a:gd name="connsiteX10" fmla="*/ 540000 w 1620000"/>
              <a:gd name="connsiteY10" fmla="*/ 1620000 h 1890000"/>
              <a:gd name="connsiteX11" fmla="*/ 0 w 1620000"/>
              <a:gd name="connsiteY11" fmla="*/ 1620000 h 1890000"/>
              <a:gd name="connsiteX12" fmla="*/ 0 w 1620000"/>
              <a:gd name="connsiteY12" fmla="*/ 1080000 h 1890000"/>
              <a:gd name="connsiteX13" fmla="*/ 270000 w 1620000"/>
              <a:gd name="connsiteY13" fmla="*/ 810000 h 1890000"/>
              <a:gd name="connsiteX14" fmla="*/ 0 w 1620000"/>
              <a:gd name="connsiteY14" fmla="*/ 540000 h 1890000"/>
              <a:gd name="connsiteX15" fmla="*/ 0 w 1620000"/>
              <a:gd name="connsiteY15" fmla="*/ 0 h 18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20000" h="1890000">
                <a:moveTo>
                  <a:pt x="0" y="0"/>
                </a:moveTo>
                <a:lnTo>
                  <a:pt x="1620000" y="0"/>
                </a:lnTo>
                <a:lnTo>
                  <a:pt x="1620000" y="570771"/>
                </a:lnTo>
                <a:lnTo>
                  <a:pt x="1607968" y="569558"/>
                </a:lnTo>
                <a:cubicBezTo>
                  <a:pt x="1458851" y="569558"/>
                  <a:pt x="1337968" y="690441"/>
                  <a:pt x="1337968" y="839558"/>
                </a:cubicBezTo>
                <a:cubicBezTo>
                  <a:pt x="1337968" y="988675"/>
                  <a:pt x="1458851" y="1109558"/>
                  <a:pt x="1607968" y="1109558"/>
                </a:cubicBezTo>
                <a:lnTo>
                  <a:pt x="1620000" y="1108345"/>
                </a:lnTo>
                <a:lnTo>
                  <a:pt x="1620000" y="1620000"/>
                </a:lnTo>
                <a:lnTo>
                  <a:pt x="1080000" y="1620000"/>
                </a:lnTo>
                <a:cubicBezTo>
                  <a:pt x="1080000" y="1769117"/>
                  <a:pt x="959117" y="1890000"/>
                  <a:pt x="810000" y="1890000"/>
                </a:cubicBezTo>
                <a:cubicBezTo>
                  <a:pt x="660883" y="1890000"/>
                  <a:pt x="540000" y="1769117"/>
                  <a:pt x="540000" y="1620000"/>
                </a:cubicBezTo>
                <a:lnTo>
                  <a:pt x="0" y="1620000"/>
                </a:lnTo>
                <a:lnTo>
                  <a:pt x="0" y="1080000"/>
                </a:lnTo>
                <a:cubicBezTo>
                  <a:pt x="149117" y="1080000"/>
                  <a:pt x="270000" y="959117"/>
                  <a:pt x="270000" y="810000"/>
                </a:cubicBezTo>
                <a:cubicBezTo>
                  <a:pt x="270000" y="660883"/>
                  <a:pt x="149117" y="540000"/>
                  <a:pt x="0" y="540000"/>
                </a:cubicBezTo>
                <a:lnTo>
                  <a:pt x="0" y="0"/>
                </a:lnTo>
                <a:close/>
              </a:path>
            </a:pathLst>
          </a:custGeom>
          <a:solidFill>
            <a:schemeClr val="bg2">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2" name="Freeform: Shape 21">
            <a:extLst>
              <a:ext uri="{FF2B5EF4-FFF2-40B4-BE49-F238E27FC236}">
                <a16:creationId xmlns:a16="http://schemas.microsoft.com/office/drawing/2014/main" id="{B91641BD-2A3B-4880-B741-A053464137E1}"/>
              </a:ext>
            </a:extLst>
          </p:cNvPr>
          <p:cNvSpPr/>
          <p:nvPr/>
        </p:nvSpPr>
        <p:spPr>
          <a:xfrm>
            <a:off x="1051833" y="265267"/>
            <a:ext cx="2520000" cy="2160000"/>
          </a:xfrm>
          <a:custGeom>
            <a:avLst/>
            <a:gdLst>
              <a:gd name="connsiteX0" fmla="*/ 0 w 1890000"/>
              <a:gd name="connsiteY0" fmla="*/ 0 h 1620000"/>
              <a:gd name="connsiteX1" fmla="*/ 1620000 w 1890000"/>
              <a:gd name="connsiteY1" fmla="*/ 0 h 1620000"/>
              <a:gd name="connsiteX2" fmla="*/ 1620000 w 1890000"/>
              <a:gd name="connsiteY2" fmla="*/ 540000 h 1620000"/>
              <a:gd name="connsiteX3" fmla="*/ 1890000 w 1890000"/>
              <a:gd name="connsiteY3" fmla="*/ 810000 h 1620000"/>
              <a:gd name="connsiteX4" fmla="*/ 1620000 w 1890000"/>
              <a:gd name="connsiteY4" fmla="*/ 1080000 h 1620000"/>
              <a:gd name="connsiteX5" fmla="*/ 1620000 w 1890000"/>
              <a:gd name="connsiteY5" fmla="*/ 1620000 h 1620000"/>
              <a:gd name="connsiteX6" fmla="*/ 1080000 w 1890000"/>
              <a:gd name="connsiteY6" fmla="*/ 1620000 h 1620000"/>
              <a:gd name="connsiteX7" fmla="*/ 810000 w 1890000"/>
              <a:gd name="connsiteY7" fmla="*/ 1350000 h 1620000"/>
              <a:gd name="connsiteX8" fmla="*/ 540000 w 1890000"/>
              <a:gd name="connsiteY8" fmla="*/ 1620000 h 1620000"/>
              <a:gd name="connsiteX9" fmla="*/ 0 w 1890000"/>
              <a:gd name="connsiteY9" fmla="*/ 162000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0000" h="1620000">
                <a:moveTo>
                  <a:pt x="0" y="0"/>
                </a:moveTo>
                <a:lnTo>
                  <a:pt x="1620000" y="0"/>
                </a:lnTo>
                <a:lnTo>
                  <a:pt x="1620000" y="540000"/>
                </a:lnTo>
                <a:cubicBezTo>
                  <a:pt x="1769117" y="540000"/>
                  <a:pt x="1890000" y="660883"/>
                  <a:pt x="1890000" y="810000"/>
                </a:cubicBezTo>
                <a:cubicBezTo>
                  <a:pt x="1890000" y="959117"/>
                  <a:pt x="1769117" y="1080000"/>
                  <a:pt x="1620000" y="1080000"/>
                </a:cubicBezTo>
                <a:lnTo>
                  <a:pt x="1620000" y="1620000"/>
                </a:lnTo>
                <a:lnTo>
                  <a:pt x="1080000" y="1620000"/>
                </a:lnTo>
                <a:cubicBezTo>
                  <a:pt x="1080000" y="1470883"/>
                  <a:pt x="959117" y="1350000"/>
                  <a:pt x="810000" y="1350000"/>
                </a:cubicBezTo>
                <a:cubicBezTo>
                  <a:pt x="660883" y="1350000"/>
                  <a:pt x="540000" y="1470883"/>
                  <a:pt x="540000" y="1620000"/>
                </a:cubicBezTo>
                <a:lnTo>
                  <a:pt x="0" y="1620000"/>
                </a:lnTo>
                <a:close/>
              </a:path>
            </a:pathLst>
          </a:custGeom>
          <a:gradFill>
            <a:gsLst>
              <a:gs pos="94000">
                <a:srgbClr val="EEAE4C"/>
              </a:gs>
              <a:gs pos="0">
                <a:srgbClr val="C47C12"/>
              </a:gs>
            </a:gsLst>
            <a:lin ang="8100000" scaled="1"/>
          </a:gradFill>
          <a:ln w="381" cmpd="sng">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cs typeface="B Nazanin" panose="00000400000000000000" pitchFamily="2" charset="-78"/>
              </a:rPr>
              <a:t>  </a:t>
            </a:r>
            <a:r>
              <a:rPr lang="fa-IR" sz="2400" dirty="0">
                <a:solidFill>
                  <a:schemeClr val="tx1"/>
                </a:solidFill>
                <a:cs typeface="B Nazanin" panose="00000400000000000000" pitchFamily="2" charset="-78"/>
              </a:rPr>
              <a:t>      ضعف نظام مراقبت</a:t>
            </a:r>
          </a:p>
          <a:p>
            <a:pPr algn="ctr"/>
            <a:endParaRPr lang="fa-IR" sz="2400" dirty="0">
              <a:solidFill>
                <a:schemeClr val="tx1"/>
              </a:solidFill>
              <a:cs typeface="B Nazanin" panose="00000400000000000000" pitchFamily="2" charset="-78"/>
            </a:endParaRPr>
          </a:p>
        </p:txBody>
      </p:sp>
      <p:sp>
        <p:nvSpPr>
          <p:cNvPr id="23" name="Freeform: Shape 22">
            <a:extLst>
              <a:ext uri="{FF2B5EF4-FFF2-40B4-BE49-F238E27FC236}">
                <a16:creationId xmlns:a16="http://schemas.microsoft.com/office/drawing/2014/main" id="{AAD64779-22A5-4263-B97F-C52CBE729AF2}"/>
              </a:ext>
            </a:extLst>
          </p:cNvPr>
          <p:cNvSpPr/>
          <p:nvPr/>
        </p:nvSpPr>
        <p:spPr>
          <a:xfrm rot="16200000">
            <a:off x="926275" y="4310537"/>
            <a:ext cx="2520000" cy="2160000"/>
          </a:xfrm>
          <a:custGeom>
            <a:avLst/>
            <a:gdLst>
              <a:gd name="connsiteX0" fmla="*/ 0 w 1890000"/>
              <a:gd name="connsiteY0" fmla="*/ 0 h 1620000"/>
              <a:gd name="connsiteX1" fmla="*/ 1620000 w 1890000"/>
              <a:gd name="connsiteY1" fmla="*/ 0 h 1620000"/>
              <a:gd name="connsiteX2" fmla="*/ 1620000 w 1890000"/>
              <a:gd name="connsiteY2" fmla="*/ 540000 h 1620000"/>
              <a:gd name="connsiteX3" fmla="*/ 1890000 w 1890000"/>
              <a:gd name="connsiteY3" fmla="*/ 810000 h 1620000"/>
              <a:gd name="connsiteX4" fmla="*/ 1620000 w 1890000"/>
              <a:gd name="connsiteY4" fmla="*/ 1080000 h 1620000"/>
              <a:gd name="connsiteX5" fmla="*/ 1620000 w 1890000"/>
              <a:gd name="connsiteY5" fmla="*/ 1620000 h 1620000"/>
              <a:gd name="connsiteX6" fmla="*/ 1080000 w 1890000"/>
              <a:gd name="connsiteY6" fmla="*/ 1620000 h 1620000"/>
              <a:gd name="connsiteX7" fmla="*/ 810000 w 1890000"/>
              <a:gd name="connsiteY7" fmla="*/ 1350000 h 1620000"/>
              <a:gd name="connsiteX8" fmla="*/ 540000 w 1890000"/>
              <a:gd name="connsiteY8" fmla="*/ 1620000 h 1620000"/>
              <a:gd name="connsiteX9" fmla="*/ 0 w 1890000"/>
              <a:gd name="connsiteY9" fmla="*/ 162000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0000" h="1620000">
                <a:moveTo>
                  <a:pt x="0" y="0"/>
                </a:moveTo>
                <a:lnTo>
                  <a:pt x="1620000" y="0"/>
                </a:lnTo>
                <a:lnTo>
                  <a:pt x="1620000" y="540000"/>
                </a:lnTo>
                <a:cubicBezTo>
                  <a:pt x="1769117" y="540000"/>
                  <a:pt x="1890000" y="660883"/>
                  <a:pt x="1890000" y="810000"/>
                </a:cubicBezTo>
                <a:cubicBezTo>
                  <a:pt x="1890000" y="959117"/>
                  <a:pt x="1769117" y="1080000"/>
                  <a:pt x="1620000" y="1080000"/>
                </a:cubicBezTo>
                <a:lnTo>
                  <a:pt x="1620000" y="1620000"/>
                </a:lnTo>
                <a:lnTo>
                  <a:pt x="1080000" y="1620000"/>
                </a:lnTo>
                <a:cubicBezTo>
                  <a:pt x="1080000" y="1470883"/>
                  <a:pt x="959117" y="1350000"/>
                  <a:pt x="810000" y="1350000"/>
                </a:cubicBezTo>
                <a:cubicBezTo>
                  <a:pt x="660883" y="1350000"/>
                  <a:pt x="540000" y="1470883"/>
                  <a:pt x="540000" y="1620000"/>
                </a:cubicBezTo>
                <a:lnTo>
                  <a:pt x="0" y="1620000"/>
                </a:lnTo>
                <a:close/>
              </a:path>
            </a:pathLst>
          </a:custGeom>
          <a:solidFill>
            <a:schemeClr val="bg1">
              <a:lumMod val="6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5" name="Freeform: Shape 24">
            <a:extLst>
              <a:ext uri="{FF2B5EF4-FFF2-40B4-BE49-F238E27FC236}">
                <a16:creationId xmlns:a16="http://schemas.microsoft.com/office/drawing/2014/main" id="{A14E3676-7C7A-4A6E-9A5B-FB54383CE4B5}"/>
              </a:ext>
            </a:extLst>
          </p:cNvPr>
          <p:cNvSpPr/>
          <p:nvPr/>
        </p:nvSpPr>
        <p:spPr>
          <a:xfrm rot="10800000">
            <a:off x="8565726" y="4490536"/>
            <a:ext cx="2520000" cy="2160000"/>
          </a:xfrm>
          <a:custGeom>
            <a:avLst/>
            <a:gdLst>
              <a:gd name="connsiteX0" fmla="*/ 0 w 1890000"/>
              <a:gd name="connsiteY0" fmla="*/ 0 h 1620000"/>
              <a:gd name="connsiteX1" fmla="*/ 1620000 w 1890000"/>
              <a:gd name="connsiteY1" fmla="*/ 0 h 1620000"/>
              <a:gd name="connsiteX2" fmla="*/ 1620000 w 1890000"/>
              <a:gd name="connsiteY2" fmla="*/ 540000 h 1620000"/>
              <a:gd name="connsiteX3" fmla="*/ 1890000 w 1890000"/>
              <a:gd name="connsiteY3" fmla="*/ 810000 h 1620000"/>
              <a:gd name="connsiteX4" fmla="*/ 1620000 w 1890000"/>
              <a:gd name="connsiteY4" fmla="*/ 1080000 h 1620000"/>
              <a:gd name="connsiteX5" fmla="*/ 1620000 w 1890000"/>
              <a:gd name="connsiteY5" fmla="*/ 1620000 h 1620000"/>
              <a:gd name="connsiteX6" fmla="*/ 1080000 w 1890000"/>
              <a:gd name="connsiteY6" fmla="*/ 1620000 h 1620000"/>
              <a:gd name="connsiteX7" fmla="*/ 810000 w 1890000"/>
              <a:gd name="connsiteY7" fmla="*/ 1350000 h 1620000"/>
              <a:gd name="connsiteX8" fmla="*/ 540000 w 1890000"/>
              <a:gd name="connsiteY8" fmla="*/ 1620000 h 1620000"/>
              <a:gd name="connsiteX9" fmla="*/ 0 w 1890000"/>
              <a:gd name="connsiteY9" fmla="*/ 162000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0000" h="1620000">
                <a:moveTo>
                  <a:pt x="0" y="0"/>
                </a:moveTo>
                <a:lnTo>
                  <a:pt x="1620000" y="0"/>
                </a:lnTo>
                <a:lnTo>
                  <a:pt x="1620000" y="540000"/>
                </a:lnTo>
                <a:cubicBezTo>
                  <a:pt x="1769117" y="540000"/>
                  <a:pt x="1890000" y="660883"/>
                  <a:pt x="1890000" y="810000"/>
                </a:cubicBezTo>
                <a:cubicBezTo>
                  <a:pt x="1890000" y="959117"/>
                  <a:pt x="1769117" y="1080000"/>
                  <a:pt x="1620000" y="1080000"/>
                </a:cubicBezTo>
                <a:lnTo>
                  <a:pt x="1620000" y="1620000"/>
                </a:lnTo>
                <a:lnTo>
                  <a:pt x="1080000" y="1620000"/>
                </a:lnTo>
                <a:cubicBezTo>
                  <a:pt x="1080000" y="1470883"/>
                  <a:pt x="959117" y="1350000"/>
                  <a:pt x="810000" y="1350000"/>
                </a:cubicBezTo>
                <a:cubicBezTo>
                  <a:pt x="660883" y="1350000"/>
                  <a:pt x="540000" y="1470883"/>
                  <a:pt x="540000" y="1620000"/>
                </a:cubicBezTo>
                <a:lnTo>
                  <a:pt x="0" y="1620000"/>
                </a:lnTo>
                <a:close/>
              </a:path>
            </a:pathLst>
          </a:custGeom>
          <a:solidFill>
            <a:schemeClr val="bg2">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37" name="Freeform: Shape 36">
            <a:extLst>
              <a:ext uri="{FF2B5EF4-FFF2-40B4-BE49-F238E27FC236}">
                <a16:creationId xmlns:a16="http://schemas.microsoft.com/office/drawing/2014/main" id="{2B7CBEC5-49CD-48B4-832C-CEFB2C8CFA09}"/>
              </a:ext>
            </a:extLst>
          </p:cNvPr>
          <p:cNvSpPr/>
          <p:nvPr/>
        </p:nvSpPr>
        <p:spPr>
          <a:xfrm>
            <a:off x="4777948" y="4490537"/>
            <a:ext cx="2520000" cy="2160000"/>
          </a:xfrm>
          <a:custGeom>
            <a:avLst/>
            <a:gdLst>
              <a:gd name="connsiteX0" fmla="*/ 270000 w 1890000"/>
              <a:gd name="connsiteY0" fmla="*/ 0 h 1620000"/>
              <a:gd name="connsiteX1" fmla="*/ 810000 w 1890000"/>
              <a:gd name="connsiteY1" fmla="*/ 0 h 1620000"/>
              <a:gd name="connsiteX2" fmla="*/ 1080000 w 1890000"/>
              <a:gd name="connsiteY2" fmla="*/ 270000 h 1620000"/>
              <a:gd name="connsiteX3" fmla="*/ 1350000 w 1890000"/>
              <a:gd name="connsiteY3" fmla="*/ 0 h 1620000"/>
              <a:gd name="connsiteX4" fmla="*/ 1890000 w 1890000"/>
              <a:gd name="connsiteY4" fmla="*/ 0 h 1620000"/>
              <a:gd name="connsiteX5" fmla="*/ 1890000 w 1890000"/>
              <a:gd name="connsiteY5" fmla="*/ 540000 h 1620000"/>
              <a:gd name="connsiteX6" fmla="*/ 1620000 w 1890000"/>
              <a:gd name="connsiteY6" fmla="*/ 810000 h 1620000"/>
              <a:gd name="connsiteX7" fmla="*/ 1890000 w 1890000"/>
              <a:gd name="connsiteY7" fmla="*/ 1080000 h 1620000"/>
              <a:gd name="connsiteX8" fmla="*/ 1890000 w 1890000"/>
              <a:gd name="connsiteY8" fmla="*/ 1620000 h 1620000"/>
              <a:gd name="connsiteX9" fmla="*/ 270000 w 1890000"/>
              <a:gd name="connsiteY9" fmla="*/ 1620000 h 1620000"/>
              <a:gd name="connsiteX10" fmla="*/ 270000 w 1890000"/>
              <a:gd name="connsiteY10" fmla="*/ 1080000 h 1620000"/>
              <a:gd name="connsiteX11" fmla="*/ 0 w 1890000"/>
              <a:gd name="connsiteY11" fmla="*/ 810000 h 1620000"/>
              <a:gd name="connsiteX12" fmla="*/ 270000 w 1890000"/>
              <a:gd name="connsiteY12" fmla="*/ 540000 h 1620000"/>
              <a:gd name="connsiteX13" fmla="*/ 270000 w 1890000"/>
              <a:gd name="connsiteY13" fmla="*/ 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0000" h="1620000">
                <a:moveTo>
                  <a:pt x="270000" y="0"/>
                </a:moveTo>
                <a:lnTo>
                  <a:pt x="810000" y="0"/>
                </a:lnTo>
                <a:cubicBezTo>
                  <a:pt x="810000" y="149117"/>
                  <a:pt x="930883" y="270000"/>
                  <a:pt x="1080000" y="270000"/>
                </a:cubicBezTo>
                <a:cubicBezTo>
                  <a:pt x="1229117" y="270000"/>
                  <a:pt x="1350000" y="149117"/>
                  <a:pt x="1350000" y="0"/>
                </a:cubicBezTo>
                <a:lnTo>
                  <a:pt x="1890000" y="0"/>
                </a:lnTo>
                <a:lnTo>
                  <a:pt x="1890000" y="540000"/>
                </a:lnTo>
                <a:cubicBezTo>
                  <a:pt x="1740883" y="540000"/>
                  <a:pt x="1620000" y="660883"/>
                  <a:pt x="1620000" y="810000"/>
                </a:cubicBezTo>
                <a:cubicBezTo>
                  <a:pt x="1620000" y="959117"/>
                  <a:pt x="1740883" y="1080000"/>
                  <a:pt x="1890000" y="1080000"/>
                </a:cubicBezTo>
                <a:lnTo>
                  <a:pt x="1890000" y="1620000"/>
                </a:lnTo>
                <a:lnTo>
                  <a:pt x="270000" y="1620000"/>
                </a:lnTo>
                <a:lnTo>
                  <a:pt x="270000" y="1080000"/>
                </a:lnTo>
                <a:cubicBezTo>
                  <a:pt x="120883" y="1080000"/>
                  <a:pt x="0" y="959117"/>
                  <a:pt x="0" y="810000"/>
                </a:cubicBezTo>
                <a:cubicBezTo>
                  <a:pt x="0" y="660883"/>
                  <a:pt x="120883" y="540000"/>
                  <a:pt x="270000" y="540000"/>
                </a:cubicBezTo>
                <a:lnTo>
                  <a:pt x="270000" y="0"/>
                </a:lnTo>
                <a:close/>
              </a:path>
            </a:pathLst>
          </a:custGeom>
          <a:gradFill>
            <a:gsLst>
              <a:gs pos="94000">
                <a:srgbClr val="EEAE4C"/>
              </a:gs>
              <a:gs pos="0">
                <a:srgbClr val="C47C12"/>
              </a:gs>
            </a:gsLst>
            <a:lin ang="8100000" scaled="1"/>
          </a:gradFill>
          <a:ln w="381" cmpd="sng">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70" name="Freeform: Shape 69">
            <a:extLst>
              <a:ext uri="{FF2B5EF4-FFF2-40B4-BE49-F238E27FC236}">
                <a16:creationId xmlns:a16="http://schemas.microsoft.com/office/drawing/2014/main" id="{DAF67D2E-F02F-4EE5-9891-002CCC43DBDC}"/>
              </a:ext>
            </a:extLst>
          </p:cNvPr>
          <p:cNvSpPr/>
          <p:nvPr/>
        </p:nvSpPr>
        <p:spPr>
          <a:xfrm>
            <a:off x="8565726" y="202183"/>
            <a:ext cx="2520000" cy="2464379"/>
          </a:xfrm>
          <a:custGeom>
            <a:avLst/>
            <a:gdLst>
              <a:gd name="connsiteX0" fmla="*/ 270000 w 1890000"/>
              <a:gd name="connsiteY0" fmla="*/ 0 h 1848284"/>
              <a:gd name="connsiteX1" fmla="*/ 1890000 w 1890000"/>
              <a:gd name="connsiteY1" fmla="*/ 0 h 1848284"/>
              <a:gd name="connsiteX2" fmla="*/ 1890000 w 1890000"/>
              <a:gd name="connsiteY2" fmla="*/ 1589544 h 1848284"/>
              <a:gd name="connsiteX3" fmla="*/ 1349365 w 1890000"/>
              <a:gd name="connsiteY3" fmla="*/ 1589544 h 1848284"/>
              <a:gd name="connsiteX4" fmla="*/ 1344515 w 1890000"/>
              <a:gd name="connsiteY4" fmla="*/ 1636751 h 1848284"/>
              <a:gd name="connsiteX5" fmla="*/ 1080000 w 1890000"/>
              <a:gd name="connsiteY5" fmla="*/ 1848284 h 1848284"/>
              <a:gd name="connsiteX6" fmla="*/ 815486 w 1890000"/>
              <a:gd name="connsiteY6" fmla="*/ 1636751 h 1848284"/>
              <a:gd name="connsiteX7" fmla="*/ 810636 w 1890000"/>
              <a:gd name="connsiteY7" fmla="*/ 1589544 h 1848284"/>
              <a:gd name="connsiteX8" fmla="*/ 270000 w 1890000"/>
              <a:gd name="connsiteY8" fmla="*/ 1589544 h 1848284"/>
              <a:gd name="connsiteX9" fmla="*/ 270000 w 1890000"/>
              <a:gd name="connsiteY9" fmla="*/ 1099991 h 1848284"/>
              <a:gd name="connsiteX10" fmla="*/ 0 w 1890000"/>
              <a:gd name="connsiteY10" fmla="*/ 829991 h 1848284"/>
              <a:gd name="connsiteX11" fmla="*/ 270000 w 1890000"/>
              <a:gd name="connsiteY11" fmla="*/ 559991 h 184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90000" h="1848284">
                <a:moveTo>
                  <a:pt x="270000" y="0"/>
                </a:moveTo>
                <a:lnTo>
                  <a:pt x="1890000" y="0"/>
                </a:lnTo>
                <a:lnTo>
                  <a:pt x="1890000" y="1589544"/>
                </a:lnTo>
                <a:lnTo>
                  <a:pt x="1349365" y="1589544"/>
                </a:lnTo>
                <a:lnTo>
                  <a:pt x="1344515" y="1636751"/>
                </a:lnTo>
                <a:cubicBezTo>
                  <a:pt x="1319338" y="1757473"/>
                  <a:pt x="1210478" y="1848284"/>
                  <a:pt x="1080000" y="1848284"/>
                </a:cubicBezTo>
                <a:cubicBezTo>
                  <a:pt x="949523" y="1848284"/>
                  <a:pt x="840662" y="1757473"/>
                  <a:pt x="815486" y="1636751"/>
                </a:cubicBezTo>
                <a:lnTo>
                  <a:pt x="810636" y="1589544"/>
                </a:lnTo>
                <a:lnTo>
                  <a:pt x="270000" y="1589544"/>
                </a:lnTo>
                <a:lnTo>
                  <a:pt x="270000" y="1099991"/>
                </a:lnTo>
                <a:cubicBezTo>
                  <a:pt x="120883" y="1099991"/>
                  <a:pt x="0" y="979108"/>
                  <a:pt x="0" y="829991"/>
                </a:cubicBezTo>
                <a:cubicBezTo>
                  <a:pt x="0" y="680874"/>
                  <a:pt x="120883" y="559991"/>
                  <a:pt x="270000" y="559991"/>
                </a:cubicBezTo>
                <a:close/>
              </a:path>
            </a:pathLst>
          </a:custGeom>
          <a:gradFill>
            <a:gsLst>
              <a:gs pos="94000">
                <a:srgbClr val="EEAE4C"/>
              </a:gs>
              <a:gs pos="0">
                <a:srgbClr val="C47C12"/>
              </a:gs>
            </a:gsLst>
            <a:lin ang="8100000" scaled="1"/>
          </a:gradFill>
          <a:ln w="381" cmpd="sng">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2" name="TextBox 11">
            <a:extLst>
              <a:ext uri="{FF2B5EF4-FFF2-40B4-BE49-F238E27FC236}">
                <a16:creationId xmlns:a16="http://schemas.microsoft.com/office/drawing/2014/main" id="{1ACC1C17-C299-446B-8B7C-79A3BC2149A3}"/>
              </a:ext>
            </a:extLst>
          </p:cNvPr>
          <p:cNvSpPr txBox="1"/>
          <p:nvPr/>
        </p:nvSpPr>
        <p:spPr>
          <a:xfrm>
            <a:off x="1621088" y="3075057"/>
            <a:ext cx="7801396" cy="707886"/>
          </a:xfrm>
          <a:prstGeom prst="rect">
            <a:avLst/>
          </a:prstGeom>
          <a:noFill/>
        </p:spPr>
        <p:txBody>
          <a:bodyPr wrap="square" rtlCol="1">
            <a:spAutoFit/>
          </a:bodyPr>
          <a:lstStyle/>
          <a:p>
            <a:pPr algn="ctr" rtl="1"/>
            <a:r>
              <a:rPr lang="fa-IR" sz="4000" b="1" dirty="0">
                <a:cs typeface="B Nazanin" panose="00000400000000000000" pitchFamily="2" charset="-78"/>
              </a:rPr>
              <a:t>چرا آمارها احتمالاً کمتر از واقعیت‌اند؟</a:t>
            </a:r>
            <a:endParaRPr lang="fa-IR" sz="4000" b="1" dirty="0">
              <a:solidFill>
                <a:schemeClr val="bg2"/>
              </a:solidFill>
              <a:cs typeface="B Nazanin" panose="00000400000000000000" pitchFamily="2" charset="-78"/>
            </a:endParaRPr>
          </a:p>
        </p:txBody>
      </p:sp>
      <p:sp>
        <p:nvSpPr>
          <p:cNvPr id="2" name="TextBox 1">
            <a:extLst>
              <a:ext uri="{FF2B5EF4-FFF2-40B4-BE49-F238E27FC236}">
                <a16:creationId xmlns:a16="http://schemas.microsoft.com/office/drawing/2014/main" id="{053D743E-9195-2E0B-7452-BA58535E422F}"/>
              </a:ext>
            </a:extLst>
          </p:cNvPr>
          <p:cNvSpPr txBox="1"/>
          <p:nvPr/>
        </p:nvSpPr>
        <p:spPr>
          <a:xfrm>
            <a:off x="986659" y="5269294"/>
            <a:ext cx="2160759" cy="1323439"/>
          </a:xfrm>
          <a:prstGeom prst="rect">
            <a:avLst/>
          </a:prstGeom>
          <a:noFill/>
        </p:spPr>
        <p:txBody>
          <a:bodyPr wrap="square" rtlCol="0">
            <a:spAutoFit/>
          </a:bodyPr>
          <a:lstStyle/>
          <a:p>
            <a:pPr algn="ctr" rtl="1"/>
            <a:r>
              <a:rPr lang="fa-IR" sz="2000" b="1" dirty="0">
                <a:cs typeface="B Nazanin" panose="00000400000000000000" pitchFamily="2" charset="-78"/>
              </a:rPr>
              <a:t>احتمال misclassification</a:t>
            </a:r>
          </a:p>
          <a:p>
            <a:pPr algn="ctr" rtl="1"/>
            <a:endParaRPr lang="fa-IR" sz="2000" b="1" dirty="0">
              <a:cs typeface="B Nazanin" panose="00000400000000000000" pitchFamily="2" charset="-78"/>
            </a:endParaRPr>
          </a:p>
          <a:p>
            <a:pPr algn="ctr" rtl="1"/>
            <a:endParaRPr lang="en-US" sz="2000" b="1" dirty="0">
              <a:cs typeface="B Nazanin" panose="00000400000000000000" pitchFamily="2" charset="-78"/>
            </a:endParaRPr>
          </a:p>
        </p:txBody>
      </p:sp>
      <p:sp>
        <p:nvSpPr>
          <p:cNvPr id="3" name="TextBox 2">
            <a:extLst>
              <a:ext uri="{FF2B5EF4-FFF2-40B4-BE49-F238E27FC236}">
                <a16:creationId xmlns:a16="http://schemas.microsoft.com/office/drawing/2014/main" id="{93964C6A-9BB1-026D-B2E4-1661115E16FD}"/>
              </a:ext>
            </a:extLst>
          </p:cNvPr>
          <p:cNvSpPr txBox="1"/>
          <p:nvPr/>
        </p:nvSpPr>
        <p:spPr>
          <a:xfrm>
            <a:off x="5660389" y="883602"/>
            <a:ext cx="2520000" cy="923330"/>
          </a:xfrm>
          <a:prstGeom prst="rect">
            <a:avLst/>
          </a:prstGeom>
          <a:noFill/>
        </p:spPr>
        <p:txBody>
          <a:bodyPr wrap="square" rtlCol="0">
            <a:spAutoFit/>
          </a:bodyPr>
          <a:lstStyle/>
          <a:p>
            <a:r>
              <a:rPr lang="fa-IR" b="1" dirty="0">
                <a:cs typeface="B Nazanin" panose="00000400000000000000" pitchFamily="2" charset="-78"/>
              </a:rPr>
              <a:t>اختلال در</a:t>
            </a:r>
          </a:p>
          <a:p>
            <a:r>
              <a:rPr lang="fa-IR" b="1" dirty="0">
                <a:cs typeface="B Nazanin" panose="00000400000000000000" pitchFamily="2" charset="-78"/>
              </a:rPr>
              <a:t> ارجاع و ثبت</a:t>
            </a:r>
          </a:p>
          <a:p>
            <a:endParaRPr lang="en-US" b="1" dirty="0">
              <a:cs typeface="B Nazanin" panose="00000400000000000000" pitchFamily="2" charset="-78"/>
            </a:endParaRPr>
          </a:p>
        </p:txBody>
      </p:sp>
      <p:sp>
        <p:nvSpPr>
          <p:cNvPr id="5" name="TextBox 4">
            <a:extLst>
              <a:ext uri="{FF2B5EF4-FFF2-40B4-BE49-F238E27FC236}">
                <a16:creationId xmlns:a16="http://schemas.microsoft.com/office/drawing/2014/main" id="{CD57CB32-0FC9-ECAA-B422-43019B3F46D2}"/>
              </a:ext>
            </a:extLst>
          </p:cNvPr>
          <p:cNvSpPr txBox="1"/>
          <p:nvPr/>
        </p:nvSpPr>
        <p:spPr>
          <a:xfrm>
            <a:off x="9105676" y="1092851"/>
            <a:ext cx="2520000" cy="369332"/>
          </a:xfrm>
          <a:prstGeom prst="rect">
            <a:avLst/>
          </a:prstGeom>
          <a:noFill/>
        </p:spPr>
        <p:txBody>
          <a:bodyPr wrap="square" rtlCol="0">
            <a:spAutoFit/>
          </a:bodyPr>
          <a:lstStyle/>
          <a:p>
            <a:pPr rtl="1"/>
            <a:r>
              <a:rPr lang="fa-IR" b="1" dirty="0">
                <a:cs typeface="B Nazanin" panose="00000400000000000000" pitchFamily="2" charset="-78"/>
              </a:rPr>
              <a:t>تأثیر جنگ و ناامنی</a:t>
            </a:r>
          </a:p>
        </p:txBody>
      </p:sp>
      <p:sp>
        <p:nvSpPr>
          <p:cNvPr id="8" name="TextBox 7">
            <a:extLst>
              <a:ext uri="{FF2B5EF4-FFF2-40B4-BE49-F238E27FC236}">
                <a16:creationId xmlns:a16="http://schemas.microsoft.com/office/drawing/2014/main" id="{2AB1CD9D-6641-0F5A-CAE3-60C2A6F57CD9}"/>
              </a:ext>
            </a:extLst>
          </p:cNvPr>
          <p:cNvSpPr txBox="1"/>
          <p:nvPr/>
        </p:nvSpPr>
        <p:spPr>
          <a:xfrm>
            <a:off x="5413120" y="5244693"/>
            <a:ext cx="1603840" cy="923330"/>
          </a:xfrm>
          <a:prstGeom prst="rect">
            <a:avLst/>
          </a:prstGeom>
          <a:noFill/>
        </p:spPr>
        <p:txBody>
          <a:bodyPr wrap="square" rtlCol="0">
            <a:spAutoFit/>
          </a:bodyPr>
          <a:lstStyle/>
          <a:p>
            <a:r>
              <a:rPr lang="fa-IR" b="1" dirty="0">
                <a:cs typeface="B Nazanin" panose="00000400000000000000" pitchFamily="2" charset="-78"/>
              </a:rPr>
              <a:t>گزارش‌نشدن موارد روستایی</a:t>
            </a:r>
          </a:p>
          <a:p>
            <a:endParaRPr lang="en-US" b="1" dirty="0">
              <a:cs typeface="B Nazanin" panose="00000400000000000000" pitchFamily="2" charset="-78"/>
            </a:endParaRPr>
          </a:p>
        </p:txBody>
      </p:sp>
      <p:sp>
        <p:nvSpPr>
          <p:cNvPr id="9" name="TextBox 8">
            <a:extLst>
              <a:ext uri="{FF2B5EF4-FFF2-40B4-BE49-F238E27FC236}">
                <a16:creationId xmlns:a16="http://schemas.microsoft.com/office/drawing/2014/main" id="{9B342815-5521-FBB3-92BB-776226D7A65B}"/>
              </a:ext>
            </a:extLst>
          </p:cNvPr>
          <p:cNvSpPr txBox="1"/>
          <p:nvPr/>
        </p:nvSpPr>
        <p:spPr>
          <a:xfrm>
            <a:off x="9105676" y="5145252"/>
            <a:ext cx="1859056" cy="923330"/>
          </a:xfrm>
          <a:prstGeom prst="rect">
            <a:avLst/>
          </a:prstGeom>
          <a:noFill/>
        </p:spPr>
        <p:txBody>
          <a:bodyPr wrap="square" rtlCol="0">
            <a:spAutoFit/>
          </a:bodyPr>
          <a:lstStyle/>
          <a:p>
            <a:pPr algn="ctr"/>
            <a:r>
              <a:rPr lang="fa-IR" b="1" dirty="0">
                <a:cs typeface="B Nazanin" panose="00000400000000000000" pitchFamily="2" charset="-78"/>
              </a:rPr>
              <a:t>نبود دسترسی پایدار به مراکز درمانی</a:t>
            </a:r>
          </a:p>
          <a:p>
            <a:pPr algn="ctr"/>
            <a:endParaRPr lang="en-US" b="1" dirty="0">
              <a:cs typeface="B Nazanin" panose="00000400000000000000" pitchFamily="2" charset="-78"/>
            </a:endParaRPr>
          </a:p>
        </p:txBody>
      </p:sp>
      <p:sp>
        <p:nvSpPr>
          <p:cNvPr id="4" name="Slide Number Placeholder 3">
            <a:extLst>
              <a:ext uri="{FF2B5EF4-FFF2-40B4-BE49-F238E27FC236}">
                <a16:creationId xmlns:a16="http://schemas.microsoft.com/office/drawing/2014/main" id="{DD591638-05EC-15DE-3AAC-966E8774507E}"/>
              </a:ext>
            </a:extLst>
          </p:cNvPr>
          <p:cNvSpPr>
            <a:spLocks noGrp="1"/>
          </p:cNvSpPr>
          <p:nvPr>
            <p:ph type="sldNum" sz="quarter" idx="12"/>
          </p:nvPr>
        </p:nvSpPr>
        <p:spPr/>
        <p:txBody>
          <a:bodyPr/>
          <a:lstStyle/>
          <a:p>
            <a:fld id="{EE33C7F8-D8E1-4961-B70B-472B6A48943E}" type="slidenum">
              <a:rPr lang="fa-IR" smtClean="0"/>
              <a:pPr/>
              <a:t>23</a:t>
            </a:fld>
            <a:endParaRPr lang="fa-IR" dirty="0"/>
          </a:p>
        </p:txBody>
      </p:sp>
    </p:spTree>
    <p:extLst>
      <p:ext uri="{BB962C8B-B14F-4D97-AF65-F5344CB8AC3E}">
        <p14:creationId xmlns:p14="http://schemas.microsoft.com/office/powerpoint/2010/main" val="23556706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28000">
              <a:schemeClr val="bg1">
                <a:lumMod val="85000"/>
              </a:schemeClr>
            </a:gs>
            <a:gs pos="0">
              <a:srgbClr val="1B3863"/>
            </a:gs>
          </a:gsLst>
          <a:lin ang="8100000" scaled="1"/>
        </a:gradFill>
        <a:effectLst/>
      </p:bgPr>
    </p:bg>
    <p:spTree>
      <p:nvGrpSpPr>
        <p:cNvPr id="1" name=""/>
        <p:cNvGrpSpPr/>
        <p:nvPr/>
      </p:nvGrpSpPr>
      <p:grpSpPr>
        <a:xfrm>
          <a:off x="0" y="0"/>
          <a:ext cx="0" cy="0"/>
          <a:chOff x="0" y="0"/>
          <a:chExt cx="0" cy="0"/>
        </a:xfrm>
      </p:grpSpPr>
      <p:sp>
        <p:nvSpPr>
          <p:cNvPr id="22" name="Freeform: Shape 21">
            <a:extLst>
              <a:ext uri="{FF2B5EF4-FFF2-40B4-BE49-F238E27FC236}">
                <a16:creationId xmlns:a16="http://schemas.microsoft.com/office/drawing/2014/main" id="{B91641BD-2A3B-4880-B741-A053464137E1}"/>
              </a:ext>
            </a:extLst>
          </p:cNvPr>
          <p:cNvSpPr/>
          <p:nvPr/>
        </p:nvSpPr>
        <p:spPr>
          <a:xfrm>
            <a:off x="1979767" y="901356"/>
            <a:ext cx="3206777" cy="2815357"/>
          </a:xfrm>
          <a:custGeom>
            <a:avLst/>
            <a:gdLst>
              <a:gd name="connsiteX0" fmla="*/ 0 w 1890000"/>
              <a:gd name="connsiteY0" fmla="*/ 0 h 1620000"/>
              <a:gd name="connsiteX1" fmla="*/ 1620000 w 1890000"/>
              <a:gd name="connsiteY1" fmla="*/ 0 h 1620000"/>
              <a:gd name="connsiteX2" fmla="*/ 1620000 w 1890000"/>
              <a:gd name="connsiteY2" fmla="*/ 540000 h 1620000"/>
              <a:gd name="connsiteX3" fmla="*/ 1890000 w 1890000"/>
              <a:gd name="connsiteY3" fmla="*/ 810000 h 1620000"/>
              <a:gd name="connsiteX4" fmla="*/ 1620000 w 1890000"/>
              <a:gd name="connsiteY4" fmla="*/ 1080000 h 1620000"/>
              <a:gd name="connsiteX5" fmla="*/ 1620000 w 1890000"/>
              <a:gd name="connsiteY5" fmla="*/ 1620000 h 1620000"/>
              <a:gd name="connsiteX6" fmla="*/ 1080000 w 1890000"/>
              <a:gd name="connsiteY6" fmla="*/ 1620000 h 1620000"/>
              <a:gd name="connsiteX7" fmla="*/ 810000 w 1890000"/>
              <a:gd name="connsiteY7" fmla="*/ 1350000 h 1620000"/>
              <a:gd name="connsiteX8" fmla="*/ 540000 w 1890000"/>
              <a:gd name="connsiteY8" fmla="*/ 1620000 h 1620000"/>
              <a:gd name="connsiteX9" fmla="*/ 0 w 1890000"/>
              <a:gd name="connsiteY9" fmla="*/ 162000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0000" h="1620000">
                <a:moveTo>
                  <a:pt x="0" y="0"/>
                </a:moveTo>
                <a:lnTo>
                  <a:pt x="1620000" y="0"/>
                </a:lnTo>
                <a:lnTo>
                  <a:pt x="1620000" y="540000"/>
                </a:lnTo>
                <a:cubicBezTo>
                  <a:pt x="1769117" y="540000"/>
                  <a:pt x="1890000" y="660883"/>
                  <a:pt x="1890000" y="810000"/>
                </a:cubicBezTo>
                <a:cubicBezTo>
                  <a:pt x="1890000" y="959117"/>
                  <a:pt x="1769117" y="1080000"/>
                  <a:pt x="1620000" y="1080000"/>
                </a:cubicBezTo>
                <a:lnTo>
                  <a:pt x="1620000" y="1620000"/>
                </a:lnTo>
                <a:lnTo>
                  <a:pt x="1080000" y="1620000"/>
                </a:lnTo>
                <a:cubicBezTo>
                  <a:pt x="1080000" y="1470883"/>
                  <a:pt x="959117" y="1350000"/>
                  <a:pt x="810000" y="1350000"/>
                </a:cubicBezTo>
                <a:cubicBezTo>
                  <a:pt x="660883" y="1350000"/>
                  <a:pt x="540000" y="1470883"/>
                  <a:pt x="540000" y="1620000"/>
                </a:cubicBezTo>
                <a:lnTo>
                  <a:pt x="0" y="1620000"/>
                </a:lnTo>
                <a:close/>
              </a:path>
            </a:pathLst>
          </a:custGeom>
          <a:gradFill>
            <a:gsLst>
              <a:gs pos="94000">
                <a:srgbClr val="EEAE4C"/>
              </a:gs>
              <a:gs pos="0">
                <a:srgbClr val="C47C12"/>
              </a:gs>
            </a:gsLst>
            <a:lin ang="8100000" scaled="1"/>
          </a:gradFill>
          <a:ln w="381" cmpd="sng">
            <a:solidFill>
              <a:srgbClr val="121429"/>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sz="2400" dirty="0"/>
          </a:p>
        </p:txBody>
      </p:sp>
      <p:sp>
        <p:nvSpPr>
          <p:cNvPr id="23" name="Freeform: Shape 22">
            <a:extLst>
              <a:ext uri="{FF2B5EF4-FFF2-40B4-BE49-F238E27FC236}">
                <a16:creationId xmlns:a16="http://schemas.microsoft.com/office/drawing/2014/main" id="{AAD64779-22A5-4263-B97F-C52CBE729AF2}"/>
              </a:ext>
            </a:extLst>
          </p:cNvPr>
          <p:cNvSpPr/>
          <p:nvPr/>
        </p:nvSpPr>
        <p:spPr>
          <a:xfrm rot="16200000">
            <a:off x="1734369" y="3461863"/>
            <a:ext cx="3284584" cy="2793787"/>
          </a:xfrm>
          <a:custGeom>
            <a:avLst/>
            <a:gdLst>
              <a:gd name="connsiteX0" fmla="*/ 0 w 1890000"/>
              <a:gd name="connsiteY0" fmla="*/ 0 h 1620000"/>
              <a:gd name="connsiteX1" fmla="*/ 1620000 w 1890000"/>
              <a:gd name="connsiteY1" fmla="*/ 0 h 1620000"/>
              <a:gd name="connsiteX2" fmla="*/ 1620000 w 1890000"/>
              <a:gd name="connsiteY2" fmla="*/ 540000 h 1620000"/>
              <a:gd name="connsiteX3" fmla="*/ 1890000 w 1890000"/>
              <a:gd name="connsiteY3" fmla="*/ 810000 h 1620000"/>
              <a:gd name="connsiteX4" fmla="*/ 1620000 w 1890000"/>
              <a:gd name="connsiteY4" fmla="*/ 1080000 h 1620000"/>
              <a:gd name="connsiteX5" fmla="*/ 1620000 w 1890000"/>
              <a:gd name="connsiteY5" fmla="*/ 1620000 h 1620000"/>
              <a:gd name="connsiteX6" fmla="*/ 1080000 w 1890000"/>
              <a:gd name="connsiteY6" fmla="*/ 1620000 h 1620000"/>
              <a:gd name="connsiteX7" fmla="*/ 810000 w 1890000"/>
              <a:gd name="connsiteY7" fmla="*/ 1350000 h 1620000"/>
              <a:gd name="connsiteX8" fmla="*/ 540000 w 1890000"/>
              <a:gd name="connsiteY8" fmla="*/ 1620000 h 1620000"/>
              <a:gd name="connsiteX9" fmla="*/ 0 w 1890000"/>
              <a:gd name="connsiteY9" fmla="*/ 162000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0000" h="1620000">
                <a:moveTo>
                  <a:pt x="0" y="0"/>
                </a:moveTo>
                <a:lnTo>
                  <a:pt x="1620000" y="0"/>
                </a:lnTo>
                <a:lnTo>
                  <a:pt x="1620000" y="540000"/>
                </a:lnTo>
                <a:cubicBezTo>
                  <a:pt x="1769117" y="540000"/>
                  <a:pt x="1890000" y="660883"/>
                  <a:pt x="1890000" y="810000"/>
                </a:cubicBezTo>
                <a:cubicBezTo>
                  <a:pt x="1890000" y="959117"/>
                  <a:pt x="1769117" y="1080000"/>
                  <a:pt x="1620000" y="1080000"/>
                </a:cubicBezTo>
                <a:lnTo>
                  <a:pt x="1620000" y="1620000"/>
                </a:lnTo>
                <a:lnTo>
                  <a:pt x="1080000" y="1620000"/>
                </a:lnTo>
                <a:cubicBezTo>
                  <a:pt x="1080000" y="1470883"/>
                  <a:pt x="959117" y="1350000"/>
                  <a:pt x="810000" y="1350000"/>
                </a:cubicBezTo>
                <a:cubicBezTo>
                  <a:pt x="660883" y="1350000"/>
                  <a:pt x="540000" y="1470883"/>
                  <a:pt x="540000" y="1620000"/>
                </a:cubicBezTo>
                <a:lnTo>
                  <a:pt x="0" y="1620000"/>
                </a:lnTo>
                <a:close/>
              </a:path>
            </a:pathLst>
          </a:custGeom>
          <a:solidFill>
            <a:schemeClr val="bg2">
              <a:lumMod val="90000"/>
            </a:schemeClr>
          </a:solidFill>
          <a:ln>
            <a:solidFill>
              <a:srgbClr val="121429"/>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5" name="Freeform: Shape 24">
            <a:extLst>
              <a:ext uri="{FF2B5EF4-FFF2-40B4-BE49-F238E27FC236}">
                <a16:creationId xmlns:a16="http://schemas.microsoft.com/office/drawing/2014/main" id="{A14E3676-7C7A-4A6E-9A5B-FB54383CE4B5}"/>
              </a:ext>
            </a:extLst>
          </p:cNvPr>
          <p:cNvSpPr/>
          <p:nvPr/>
        </p:nvSpPr>
        <p:spPr>
          <a:xfrm rot="10800000">
            <a:off x="7007710" y="3630746"/>
            <a:ext cx="3204522" cy="2870302"/>
          </a:xfrm>
          <a:custGeom>
            <a:avLst/>
            <a:gdLst>
              <a:gd name="connsiteX0" fmla="*/ 0 w 1890000"/>
              <a:gd name="connsiteY0" fmla="*/ 0 h 1620000"/>
              <a:gd name="connsiteX1" fmla="*/ 1620000 w 1890000"/>
              <a:gd name="connsiteY1" fmla="*/ 0 h 1620000"/>
              <a:gd name="connsiteX2" fmla="*/ 1620000 w 1890000"/>
              <a:gd name="connsiteY2" fmla="*/ 540000 h 1620000"/>
              <a:gd name="connsiteX3" fmla="*/ 1890000 w 1890000"/>
              <a:gd name="connsiteY3" fmla="*/ 810000 h 1620000"/>
              <a:gd name="connsiteX4" fmla="*/ 1620000 w 1890000"/>
              <a:gd name="connsiteY4" fmla="*/ 1080000 h 1620000"/>
              <a:gd name="connsiteX5" fmla="*/ 1620000 w 1890000"/>
              <a:gd name="connsiteY5" fmla="*/ 1620000 h 1620000"/>
              <a:gd name="connsiteX6" fmla="*/ 1080000 w 1890000"/>
              <a:gd name="connsiteY6" fmla="*/ 1620000 h 1620000"/>
              <a:gd name="connsiteX7" fmla="*/ 810000 w 1890000"/>
              <a:gd name="connsiteY7" fmla="*/ 1350000 h 1620000"/>
              <a:gd name="connsiteX8" fmla="*/ 540000 w 1890000"/>
              <a:gd name="connsiteY8" fmla="*/ 1620000 h 1620000"/>
              <a:gd name="connsiteX9" fmla="*/ 0 w 1890000"/>
              <a:gd name="connsiteY9" fmla="*/ 162000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0000" h="1620000">
                <a:moveTo>
                  <a:pt x="0" y="0"/>
                </a:moveTo>
                <a:lnTo>
                  <a:pt x="1620000" y="0"/>
                </a:lnTo>
                <a:lnTo>
                  <a:pt x="1620000" y="540000"/>
                </a:lnTo>
                <a:cubicBezTo>
                  <a:pt x="1769117" y="540000"/>
                  <a:pt x="1890000" y="660883"/>
                  <a:pt x="1890000" y="810000"/>
                </a:cubicBezTo>
                <a:cubicBezTo>
                  <a:pt x="1890000" y="959117"/>
                  <a:pt x="1769117" y="1080000"/>
                  <a:pt x="1620000" y="1080000"/>
                </a:cubicBezTo>
                <a:lnTo>
                  <a:pt x="1620000" y="1620000"/>
                </a:lnTo>
                <a:lnTo>
                  <a:pt x="1080000" y="1620000"/>
                </a:lnTo>
                <a:cubicBezTo>
                  <a:pt x="1080000" y="1470883"/>
                  <a:pt x="959117" y="1350000"/>
                  <a:pt x="810000" y="1350000"/>
                </a:cubicBezTo>
                <a:cubicBezTo>
                  <a:pt x="660883" y="1350000"/>
                  <a:pt x="540000" y="1470883"/>
                  <a:pt x="540000" y="1620000"/>
                </a:cubicBezTo>
                <a:lnTo>
                  <a:pt x="0" y="1620000"/>
                </a:lnTo>
                <a:close/>
              </a:path>
            </a:pathLst>
          </a:custGeom>
          <a:solidFill>
            <a:schemeClr val="bg2">
              <a:lumMod val="90000"/>
            </a:schemeClr>
          </a:solidFill>
          <a:ln>
            <a:solidFill>
              <a:srgbClr val="121429"/>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30" name="Freeform: Shape 29">
            <a:extLst>
              <a:ext uri="{FF2B5EF4-FFF2-40B4-BE49-F238E27FC236}">
                <a16:creationId xmlns:a16="http://schemas.microsoft.com/office/drawing/2014/main" id="{3753D7A1-5058-405A-BE23-94AB84C236DA}"/>
              </a:ext>
            </a:extLst>
          </p:cNvPr>
          <p:cNvSpPr/>
          <p:nvPr/>
        </p:nvSpPr>
        <p:spPr>
          <a:xfrm>
            <a:off x="4723923" y="901356"/>
            <a:ext cx="2843416" cy="3284584"/>
          </a:xfrm>
          <a:custGeom>
            <a:avLst/>
            <a:gdLst>
              <a:gd name="connsiteX0" fmla="*/ 0 w 1620000"/>
              <a:gd name="connsiteY0" fmla="*/ 0 h 1890000"/>
              <a:gd name="connsiteX1" fmla="*/ 1620000 w 1620000"/>
              <a:gd name="connsiteY1" fmla="*/ 0 h 1890000"/>
              <a:gd name="connsiteX2" fmla="*/ 1620000 w 1620000"/>
              <a:gd name="connsiteY2" fmla="*/ 570771 h 1890000"/>
              <a:gd name="connsiteX3" fmla="*/ 1607968 w 1620000"/>
              <a:gd name="connsiteY3" fmla="*/ 569558 h 1890000"/>
              <a:gd name="connsiteX4" fmla="*/ 1337968 w 1620000"/>
              <a:gd name="connsiteY4" fmla="*/ 839558 h 1890000"/>
              <a:gd name="connsiteX5" fmla="*/ 1607968 w 1620000"/>
              <a:gd name="connsiteY5" fmla="*/ 1109558 h 1890000"/>
              <a:gd name="connsiteX6" fmla="*/ 1620000 w 1620000"/>
              <a:gd name="connsiteY6" fmla="*/ 1108345 h 1890000"/>
              <a:gd name="connsiteX7" fmla="*/ 1620000 w 1620000"/>
              <a:gd name="connsiteY7" fmla="*/ 1620000 h 1890000"/>
              <a:gd name="connsiteX8" fmla="*/ 1080000 w 1620000"/>
              <a:gd name="connsiteY8" fmla="*/ 1620000 h 1890000"/>
              <a:gd name="connsiteX9" fmla="*/ 810000 w 1620000"/>
              <a:gd name="connsiteY9" fmla="*/ 1890000 h 1890000"/>
              <a:gd name="connsiteX10" fmla="*/ 540000 w 1620000"/>
              <a:gd name="connsiteY10" fmla="*/ 1620000 h 1890000"/>
              <a:gd name="connsiteX11" fmla="*/ 0 w 1620000"/>
              <a:gd name="connsiteY11" fmla="*/ 1620000 h 1890000"/>
              <a:gd name="connsiteX12" fmla="*/ 0 w 1620000"/>
              <a:gd name="connsiteY12" fmla="*/ 1080000 h 1890000"/>
              <a:gd name="connsiteX13" fmla="*/ 270000 w 1620000"/>
              <a:gd name="connsiteY13" fmla="*/ 810000 h 1890000"/>
              <a:gd name="connsiteX14" fmla="*/ 0 w 1620000"/>
              <a:gd name="connsiteY14" fmla="*/ 540000 h 1890000"/>
              <a:gd name="connsiteX15" fmla="*/ 0 w 1620000"/>
              <a:gd name="connsiteY15" fmla="*/ 0 h 18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20000" h="1890000">
                <a:moveTo>
                  <a:pt x="0" y="0"/>
                </a:moveTo>
                <a:lnTo>
                  <a:pt x="1620000" y="0"/>
                </a:lnTo>
                <a:lnTo>
                  <a:pt x="1620000" y="570771"/>
                </a:lnTo>
                <a:lnTo>
                  <a:pt x="1607968" y="569558"/>
                </a:lnTo>
                <a:cubicBezTo>
                  <a:pt x="1458851" y="569558"/>
                  <a:pt x="1337968" y="690441"/>
                  <a:pt x="1337968" y="839558"/>
                </a:cubicBezTo>
                <a:cubicBezTo>
                  <a:pt x="1337968" y="988675"/>
                  <a:pt x="1458851" y="1109558"/>
                  <a:pt x="1607968" y="1109558"/>
                </a:cubicBezTo>
                <a:lnTo>
                  <a:pt x="1620000" y="1108345"/>
                </a:lnTo>
                <a:lnTo>
                  <a:pt x="1620000" y="1620000"/>
                </a:lnTo>
                <a:lnTo>
                  <a:pt x="1080000" y="1620000"/>
                </a:lnTo>
                <a:cubicBezTo>
                  <a:pt x="1080000" y="1769117"/>
                  <a:pt x="959117" y="1890000"/>
                  <a:pt x="810000" y="1890000"/>
                </a:cubicBezTo>
                <a:cubicBezTo>
                  <a:pt x="660883" y="1890000"/>
                  <a:pt x="540000" y="1769117"/>
                  <a:pt x="540000" y="1620000"/>
                </a:cubicBezTo>
                <a:lnTo>
                  <a:pt x="0" y="1620000"/>
                </a:lnTo>
                <a:lnTo>
                  <a:pt x="0" y="1080000"/>
                </a:lnTo>
                <a:cubicBezTo>
                  <a:pt x="149117" y="1080000"/>
                  <a:pt x="270000" y="959117"/>
                  <a:pt x="270000" y="810000"/>
                </a:cubicBezTo>
                <a:cubicBezTo>
                  <a:pt x="270000" y="660883"/>
                  <a:pt x="149117" y="540000"/>
                  <a:pt x="0" y="540000"/>
                </a:cubicBezTo>
                <a:lnTo>
                  <a:pt x="0" y="0"/>
                </a:lnTo>
                <a:close/>
              </a:path>
            </a:pathLst>
          </a:custGeom>
          <a:solidFill>
            <a:schemeClr val="bg2">
              <a:lumMod val="9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37" name="Freeform: Shape 36">
            <a:extLst>
              <a:ext uri="{FF2B5EF4-FFF2-40B4-BE49-F238E27FC236}">
                <a16:creationId xmlns:a16="http://schemas.microsoft.com/office/drawing/2014/main" id="{2B7CBEC5-49CD-48B4-832C-CEFB2C8CFA09}"/>
              </a:ext>
            </a:extLst>
          </p:cNvPr>
          <p:cNvSpPr/>
          <p:nvPr/>
        </p:nvSpPr>
        <p:spPr>
          <a:xfrm>
            <a:off x="4261610" y="3678363"/>
            <a:ext cx="3254150" cy="2822686"/>
          </a:xfrm>
          <a:custGeom>
            <a:avLst/>
            <a:gdLst>
              <a:gd name="connsiteX0" fmla="*/ 270000 w 1890000"/>
              <a:gd name="connsiteY0" fmla="*/ 0 h 1620000"/>
              <a:gd name="connsiteX1" fmla="*/ 810000 w 1890000"/>
              <a:gd name="connsiteY1" fmla="*/ 0 h 1620000"/>
              <a:gd name="connsiteX2" fmla="*/ 1080000 w 1890000"/>
              <a:gd name="connsiteY2" fmla="*/ 270000 h 1620000"/>
              <a:gd name="connsiteX3" fmla="*/ 1350000 w 1890000"/>
              <a:gd name="connsiteY3" fmla="*/ 0 h 1620000"/>
              <a:gd name="connsiteX4" fmla="*/ 1890000 w 1890000"/>
              <a:gd name="connsiteY4" fmla="*/ 0 h 1620000"/>
              <a:gd name="connsiteX5" fmla="*/ 1890000 w 1890000"/>
              <a:gd name="connsiteY5" fmla="*/ 540000 h 1620000"/>
              <a:gd name="connsiteX6" fmla="*/ 1620000 w 1890000"/>
              <a:gd name="connsiteY6" fmla="*/ 810000 h 1620000"/>
              <a:gd name="connsiteX7" fmla="*/ 1890000 w 1890000"/>
              <a:gd name="connsiteY7" fmla="*/ 1080000 h 1620000"/>
              <a:gd name="connsiteX8" fmla="*/ 1890000 w 1890000"/>
              <a:gd name="connsiteY8" fmla="*/ 1620000 h 1620000"/>
              <a:gd name="connsiteX9" fmla="*/ 270000 w 1890000"/>
              <a:gd name="connsiteY9" fmla="*/ 1620000 h 1620000"/>
              <a:gd name="connsiteX10" fmla="*/ 270000 w 1890000"/>
              <a:gd name="connsiteY10" fmla="*/ 1080000 h 1620000"/>
              <a:gd name="connsiteX11" fmla="*/ 0 w 1890000"/>
              <a:gd name="connsiteY11" fmla="*/ 810000 h 1620000"/>
              <a:gd name="connsiteX12" fmla="*/ 270000 w 1890000"/>
              <a:gd name="connsiteY12" fmla="*/ 540000 h 1620000"/>
              <a:gd name="connsiteX13" fmla="*/ 270000 w 1890000"/>
              <a:gd name="connsiteY13" fmla="*/ 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90000" h="1620000">
                <a:moveTo>
                  <a:pt x="270000" y="0"/>
                </a:moveTo>
                <a:lnTo>
                  <a:pt x="810000" y="0"/>
                </a:lnTo>
                <a:cubicBezTo>
                  <a:pt x="810000" y="149117"/>
                  <a:pt x="930883" y="270000"/>
                  <a:pt x="1080000" y="270000"/>
                </a:cubicBezTo>
                <a:cubicBezTo>
                  <a:pt x="1229117" y="270000"/>
                  <a:pt x="1350000" y="149117"/>
                  <a:pt x="1350000" y="0"/>
                </a:cubicBezTo>
                <a:lnTo>
                  <a:pt x="1890000" y="0"/>
                </a:lnTo>
                <a:lnTo>
                  <a:pt x="1890000" y="540000"/>
                </a:lnTo>
                <a:cubicBezTo>
                  <a:pt x="1740883" y="540000"/>
                  <a:pt x="1620000" y="660883"/>
                  <a:pt x="1620000" y="810000"/>
                </a:cubicBezTo>
                <a:cubicBezTo>
                  <a:pt x="1620000" y="959117"/>
                  <a:pt x="1740883" y="1080000"/>
                  <a:pt x="1890000" y="1080000"/>
                </a:cubicBezTo>
                <a:lnTo>
                  <a:pt x="1890000" y="1620000"/>
                </a:lnTo>
                <a:lnTo>
                  <a:pt x="270000" y="1620000"/>
                </a:lnTo>
                <a:lnTo>
                  <a:pt x="270000" y="1080000"/>
                </a:lnTo>
                <a:cubicBezTo>
                  <a:pt x="120883" y="1080000"/>
                  <a:pt x="0" y="959117"/>
                  <a:pt x="0" y="810000"/>
                </a:cubicBezTo>
                <a:cubicBezTo>
                  <a:pt x="0" y="660883"/>
                  <a:pt x="120883" y="540000"/>
                  <a:pt x="270000" y="540000"/>
                </a:cubicBezTo>
                <a:lnTo>
                  <a:pt x="270000" y="0"/>
                </a:lnTo>
                <a:close/>
              </a:path>
            </a:pathLst>
          </a:custGeom>
          <a:gradFill>
            <a:gsLst>
              <a:gs pos="94000">
                <a:srgbClr val="EEAE4C"/>
              </a:gs>
              <a:gs pos="0">
                <a:srgbClr val="C47C12"/>
              </a:gs>
            </a:gsLst>
            <a:lin ang="8100000" scaled="1"/>
          </a:gradFill>
          <a:ln w="381" cmpd="sng">
            <a:solidFill>
              <a:srgbClr val="121429"/>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6" name="Freeform: Shape 15">
            <a:extLst>
              <a:ext uri="{FF2B5EF4-FFF2-40B4-BE49-F238E27FC236}">
                <a16:creationId xmlns:a16="http://schemas.microsoft.com/office/drawing/2014/main" id="{10FFB6DA-E675-4B79-B590-14335D36F166}"/>
              </a:ext>
            </a:extLst>
          </p:cNvPr>
          <p:cNvSpPr/>
          <p:nvPr/>
        </p:nvSpPr>
        <p:spPr>
          <a:xfrm>
            <a:off x="7057343" y="901356"/>
            <a:ext cx="3154889" cy="3229212"/>
          </a:xfrm>
          <a:custGeom>
            <a:avLst/>
            <a:gdLst>
              <a:gd name="connsiteX0" fmla="*/ 270000 w 1890000"/>
              <a:gd name="connsiteY0" fmla="*/ 0 h 1848284"/>
              <a:gd name="connsiteX1" fmla="*/ 1890000 w 1890000"/>
              <a:gd name="connsiteY1" fmla="*/ 0 h 1848284"/>
              <a:gd name="connsiteX2" fmla="*/ 1890000 w 1890000"/>
              <a:gd name="connsiteY2" fmla="*/ 1589544 h 1848284"/>
              <a:gd name="connsiteX3" fmla="*/ 1349365 w 1890000"/>
              <a:gd name="connsiteY3" fmla="*/ 1589544 h 1848284"/>
              <a:gd name="connsiteX4" fmla="*/ 1344515 w 1890000"/>
              <a:gd name="connsiteY4" fmla="*/ 1636751 h 1848284"/>
              <a:gd name="connsiteX5" fmla="*/ 1080000 w 1890000"/>
              <a:gd name="connsiteY5" fmla="*/ 1848284 h 1848284"/>
              <a:gd name="connsiteX6" fmla="*/ 815486 w 1890000"/>
              <a:gd name="connsiteY6" fmla="*/ 1636751 h 1848284"/>
              <a:gd name="connsiteX7" fmla="*/ 810636 w 1890000"/>
              <a:gd name="connsiteY7" fmla="*/ 1589544 h 1848284"/>
              <a:gd name="connsiteX8" fmla="*/ 270000 w 1890000"/>
              <a:gd name="connsiteY8" fmla="*/ 1589544 h 1848284"/>
              <a:gd name="connsiteX9" fmla="*/ 270000 w 1890000"/>
              <a:gd name="connsiteY9" fmla="*/ 1099991 h 1848284"/>
              <a:gd name="connsiteX10" fmla="*/ 0 w 1890000"/>
              <a:gd name="connsiteY10" fmla="*/ 829991 h 1848284"/>
              <a:gd name="connsiteX11" fmla="*/ 270000 w 1890000"/>
              <a:gd name="connsiteY11" fmla="*/ 559991 h 184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90000" h="1848284">
                <a:moveTo>
                  <a:pt x="270000" y="0"/>
                </a:moveTo>
                <a:lnTo>
                  <a:pt x="1890000" y="0"/>
                </a:lnTo>
                <a:lnTo>
                  <a:pt x="1890000" y="1589544"/>
                </a:lnTo>
                <a:lnTo>
                  <a:pt x="1349365" y="1589544"/>
                </a:lnTo>
                <a:lnTo>
                  <a:pt x="1344515" y="1636751"/>
                </a:lnTo>
                <a:cubicBezTo>
                  <a:pt x="1319338" y="1757473"/>
                  <a:pt x="1210478" y="1848284"/>
                  <a:pt x="1080000" y="1848284"/>
                </a:cubicBezTo>
                <a:cubicBezTo>
                  <a:pt x="949523" y="1848284"/>
                  <a:pt x="840662" y="1757473"/>
                  <a:pt x="815486" y="1636751"/>
                </a:cubicBezTo>
                <a:lnTo>
                  <a:pt x="810636" y="1589544"/>
                </a:lnTo>
                <a:lnTo>
                  <a:pt x="270000" y="1589544"/>
                </a:lnTo>
                <a:lnTo>
                  <a:pt x="270000" y="1099991"/>
                </a:lnTo>
                <a:cubicBezTo>
                  <a:pt x="120883" y="1099991"/>
                  <a:pt x="0" y="979108"/>
                  <a:pt x="0" y="829991"/>
                </a:cubicBezTo>
                <a:cubicBezTo>
                  <a:pt x="0" y="680874"/>
                  <a:pt x="120883" y="559991"/>
                  <a:pt x="270000" y="559991"/>
                </a:cubicBezTo>
                <a:close/>
              </a:path>
            </a:pathLst>
          </a:custGeom>
          <a:gradFill>
            <a:gsLst>
              <a:gs pos="94000">
                <a:srgbClr val="EEAE4C"/>
              </a:gs>
              <a:gs pos="0">
                <a:srgbClr val="C47C12"/>
              </a:gs>
            </a:gsLst>
            <a:lin ang="8100000" scaled="1"/>
          </a:gradFill>
          <a:ln w="381" cmpd="sng">
            <a:solidFill>
              <a:srgbClr val="121429"/>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9" name="Google Shape;464;p58">
            <a:extLst>
              <a:ext uri="{FF2B5EF4-FFF2-40B4-BE49-F238E27FC236}">
                <a16:creationId xmlns:a16="http://schemas.microsoft.com/office/drawing/2014/main" id="{D4C031F9-E067-4736-A0A5-CC3673F0566A}"/>
              </a:ext>
            </a:extLst>
          </p:cNvPr>
          <p:cNvSpPr txBox="1">
            <a:spLocks/>
          </p:cNvSpPr>
          <p:nvPr/>
        </p:nvSpPr>
        <p:spPr>
          <a:xfrm>
            <a:off x="2268566" y="1211620"/>
            <a:ext cx="2265822" cy="1968097"/>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a:lnSpc>
                <a:spcPct val="150000"/>
              </a:lnSpc>
              <a:buNone/>
            </a:pPr>
            <a:r>
              <a:rPr lang="en-US" sz="1800" b="1" dirty="0" err="1">
                <a:cs typeface="B Nazanin" panose="00000400000000000000" pitchFamily="2" charset="-78"/>
              </a:rPr>
              <a:t>فقر</a:t>
            </a:r>
            <a:r>
              <a:rPr lang="en-US" sz="1800" b="1" dirty="0">
                <a:cs typeface="B Nazanin" panose="00000400000000000000" pitchFamily="2" charset="-78"/>
              </a:rPr>
              <a:t> </a:t>
            </a:r>
          </a:p>
          <a:p>
            <a:pPr marL="0" indent="0" algn="ctr" rtl="1">
              <a:lnSpc>
                <a:spcPct val="150000"/>
              </a:lnSpc>
              <a:buNone/>
            </a:pPr>
            <a:r>
              <a:rPr lang="en-US" sz="1800" b="1" dirty="0" err="1">
                <a:cs typeface="B Nazanin" panose="00000400000000000000" pitchFamily="2" charset="-78"/>
              </a:rPr>
              <a:t>سوءتغذیه</a:t>
            </a:r>
            <a:endParaRPr lang="fa-IR" sz="1800" b="1" dirty="0">
              <a:solidFill>
                <a:schemeClr val="bg1"/>
              </a:solidFill>
              <a:latin typeface="Shabnam" panose="020B0603030804020204" pitchFamily="34" charset="-78"/>
              <a:cs typeface="B Nazanin" panose="00000400000000000000" pitchFamily="2" charset="-78"/>
            </a:endParaRPr>
          </a:p>
        </p:txBody>
      </p:sp>
      <p:sp>
        <p:nvSpPr>
          <p:cNvPr id="31" name="Google Shape;464;p58">
            <a:extLst>
              <a:ext uri="{FF2B5EF4-FFF2-40B4-BE49-F238E27FC236}">
                <a16:creationId xmlns:a16="http://schemas.microsoft.com/office/drawing/2014/main" id="{2316C493-922B-451F-9EC7-6AF48EDEBF6E}"/>
              </a:ext>
            </a:extLst>
          </p:cNvPr>
          <p:cNvSpPr txBox="1">
            <a:spLocks/>
          </p:cNvSpPr>
          <p:nvPr/>
        </p:nvSpPr>
        <p:spPr>
          <a:xfrm>
            <a:off x="5134880" y="1211620"/>
            <a:ext cx="2021502" cy="2076267"/>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a:lnSpc>
                <a:spcPct val="150000"/>
              </a:lnSpc>
              <a:buNone/>
            </a:pPr>
            <a:r>
              <a:rPr lang="en-US" sz="1800" b="1" dirty="0" err="1">
                <a:cs typeface="B Nazanin" panose="00000400000000000000" pitchFamily="2" charset="-78"/>
              </a:rPr>
              <a:t>مسکن</a:t>
            </a:r>
            <a:r>
              <a:rPr lang="en-US" sz="1800" b="1" dirty="0">
                <a:cs typeface="B Nazanin" panose="00000400000000000000" pitchFamily="2" charset="-78"/>
              </a:rPr>
              <a:t> </a:t>
            </a:r>
            <a:r>
              <a:rPr lang="en-US" sz="1800" b="1" dirty="0" err="1">
                <a:cs typeface="B Nazanin" panose="00000400000000000000" pitchFamily="2" charset="-78"/>
              </a:rPr>
              <a:t>نامناسب</a:t>
            </a:r>
            <a:r>
              <a:rPr lang="en-US" sz="1800" b="1" dirty="0">
                <a:cs typeface="B Nazanin" panose="00000400000000000000" pitchFamily="2" charset="-78"/>
              </a:rPr>
              <a:t> </a:t>
            </a:r>
          </a:p>
          <a:p>
            <a:pPr marL="0" indent="0" algn="ctr" rtl="1">
              <a:lnSpc>
                <a:spcPct val="150000"/>
              </a:lnSpc>
              <a:buNone/>
            </a:pPr>
            <a:r>
              <a:rPr lang="en-US" sz="1800" b="1" dirty="0" err="1">
                <a:cs typeface="B Nazanin" panose="00000400000000000000" pitchFamily="2" charset="-78"/>
              </a:rPr>
              <a:t>خوابیدن</a:t>
            </a:r>
            <a:r>
              <a:rPr lang="en-US" sz="1800" b="1" dirty="0">
                <a:cs typeface="B Nazanin" panose="00000400000000000000" pitchFamily="2" charset="-78"/>
              </a:rPr>
              <a:t> </a:t>
            </a:r>
            <a:r>
              <a:rPr lang="en-US" sz="1800" b="1" dirty="0" err="1">
                <a:cs typeface="B Nazanin" panose="00000400000000000000" pitchFamily="2" charset="-78"/>
              </a:rPr>
              <a:t>در</a:t>
            </a:r>
            <a:r>
              <a:rPr lang="en-US" sz="1800" b="1" dirty="0">
                <a:cs typeface="B Nazanin" panose="00000400000000000000" pitchFamily="2" charset="-78"/>
              </a:rPr>
              <a:t> </a:t>
            </a:r>
            <a:r>
              <a:rPr lang="en-US" sz="1800" b="1" dirty="0" err="1">
                <a:cs typeface="B Nazanin" panose="00000400000000000000" pitchFamily="2" charset="-78"/>
              </a:rPr>
              <a:t>فضای</a:t>
            </a:r>
            <a:r>
              <a:rPr lang="en-US" sz="1800" b="1" dirty="0">
                <a:cs typeface="B Nazanin" panose="00000400000000000000" pitchFamily="2" charset="-78"/>
              </a:rPr>
              <a:t> </a:t>
            </a:r>
            <a:r>
              <a:rPr lang="en-US" sz="1800" b="1" dirty="0" err="1">
                <a:cs typeface="B Nazanin" panose="00000400000000000000" pitchFamily="2" charset="-78"/>
              </a:rPr>
              <a:t>باز</a:t>
            </a:r>
            <a:r>
              <a:rPr lang="fa-IR" altLang="ru-UA" sz="1800" dirty="0">
                <a:solidFill>
                  <a:schemeClr val="bg1"/>
                </a:solidFill>
                <a:latin typeface="Shabnam" panose="020B0603030804020204" pitchFamily="34" charset="-78"/>
                <a:cs typeface="B Nazanin" panose="00000400000000000000" pitchFamily="2" charset="-78"/>
              </a:rPr>
              <a:t>.</a:t>
            </a:r>
            <a:endParaRPr lang="fa-IR" sz="1800" dirty="0">
              <a:solidFill>
                <a:schemeClr val="bg1"/>
              </a:solidFill>
              <a:latin typeface="Shabnam" panose="020B0603030804020204" pitchFamily="34" charset="-78"/>
              <a:cs typeface="B Nazanin" panose="00000400000000000000" pitchFamily="2" charset="-78"/>
            </a:endParaRPr>
          </a:p>
        </p:txBody>
      </p:sp>
      <p:sp>
        <p:nvSpPr>
          <p:cNvPr id="32" name="Google Shape;464;p58">
            <a:extLst>
              <a:ext uri="{FF2B5EF4-FFF2-40B4-BE49-F238E27FC236}">
                <a16:creationId xmlns:a16="http://schemas.microsoft.com/office/drawing/2014/main" id="{FE6DA95F-4E3F-4F74-9369-75FAA570A760}"/>
              </a:ext>
            </a:extLst>
          </p:cNvPr>
          <p:cNvSpPr txBox="1">
            <a:spLocks/>
          </p:cNvSpPr>
          <p:nvPr/>
        </p:nvSpPr>
        <p:spPr>
          <a:xfrm>
            <a:off x="4825683" y="4111721"/>
            <a:ext cx="2176190" cy="1983388"/>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a:lnSpc>
                <a:spcPct val="150000"/>
              </a:lnSpc>
              <a:buNone/>
            </a:pPr>
            <a:r>
              <a:rPr lang="en-US" sz="1800" b="1" dirty="0" err="1">
                <a:cs typeface="B Nazanin" panose="00000400000000000000" pitchFamily="2" charset="-78"/>
              </a:rPr>
              <a:t>دسترسی</a:t>
            </a:r>
            <a:r>
              <a:rPr lang="en-US" sz="1800" b="1" dirty="0">
                <a:cs typeface="B Nazanin" panose="00000400000000000000" pitchFamily="2" charset="-78"/>
              </a:rPr>
              <a:t> </a:t>
            </a:r>
            <a:r>
              <a:rPr lang="en-US" sz="1800" b="1" dirty="0" err="1">
                <a:cs typeface="B Nazanin" panose="00000400000000000000" pitchFamily="2" charset="-78"/>
              </a:rPr>
              <a:t>ناکافی</a:t>
            </a:r>
            <a:r>
              <a:rPr lang="en-US" sz="1800" b="1" dirty="0">
                <a:cs typeface="B Nazanin" panose="00000400000000000000" pitchFamily="2" charset="-78"/>
              </a:rPr>
              <a:t> </a:t>
            </a:r>
            <a:r>
              <a:rPr lang="en-US" sz="1800" b="1" dirty="0" err="1">
                <a:cs typeface="B Nazanin" panose="00000400000000000000" pitchFamily="2" charset="-78"/>
              </a:rPr>
              <a:t>به</a:t>
            </a:r>
            <a:r>
              <a:rPr lang="en-US" sz="1800" b="1" dirty="0">
                <a:cs typeface="B Nazanin" panose="00000400000000000000" pitchFamily="2" charset="-78"/>
              </a:rPr>
              <a:t> </a:t>
            </a:r>
            <a:r>
              <a:rPr lang="en-US" sz="1800" b="1" dirty="0" err="1">
                <a:cs typeface="B Nazanin" panose="00000400000000000000" pitchFamily="2" charset="-78"/>
              </a:rPr>
              <a:t>درمان</a:t>
            </a:r>
            <a:endParaRPr lang="fa-IR" sz="1800" b="1" dirty="0">
              <a:latin typeface="Shabnam" panose="020B0603030804020204" pitchFamily="34" charset="-78"/>
              <a:cs typeface="B Nazanin" panose="00000400000000000000" pitchFamily="2" charset="-78"/>
            </a:endParaRPr>
          </a:p>
        </p:txBody>
      </p:sp>
      <p:sp>
        <p:nvSpPr>
          <p:cNvPr id="39" name="Google Shape;464;p58">
            <a:extLst>
              <a:ext uri="{FF2B5EF4-FFF2-40B4-BE49-F238E27FC236}">
                <a16:creationId xmlns:a16="http://schemas.microsoft.com/office/drawing/2014/main" id="{9FAD4C40-59B1-4D78-B821-FDBEAEE12237}"/>
              </a:ext>
            </a:extLst>
          </p:cNvPr>
          <p:cNvSpPr txBox="1">
            <a:spLocks/>
          </p:cNvSpPr>
          <p:nvPr/>
        </p:nvSpPr>
        <p:spPr>
          <a:xfrm>
            <a:off x="7723387" y="4111721"/>
            <a:ext cx="2265822" cy="1983388"/>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a:lnSpc>
                <a:spcPct val="150000"/>
              </a:lnSpc>
              <a:buNone/>
            </a:pPr>
            <a:r>
              <a:rPr lang="en-US" sz="1800" b="1" dirty="0" err="1">
                <a:cs typeface="B Nazanin" panose="00000400000000000000" pitchFamily="2" charset="-78"/>
              </a:rPr>
              <a:t>جابه‌جایی</a:t>
            </a:r>
            <a:r>
              <a:rPr lang="en-US" sz="1800" b="1" dirty="0">
                <a:cs typeface="B Nazanin" panose="00000400000000000000" pitchFamily="2" charset="-78"/>
              </a:rPr>
              <a:t> </a:t>
            </a:r>
            <a:r>
              <a:rPr lang="en-US" sz="1800" b="1" dirty="0" err="1">
                <a:cs typeface="B Nazanin" panose="00000400000000000000" pitchFamily="2" charset="-78"/>
              </a:rPr>
              <a:t>جمعیت</a:t>
            </a:r>
            <a:endParaRPr lang="fa-IR" sz="1800" b="1" dirty="0">
              <a:latin typeface="Shabnam" panose="020B0603030804020204" pitchFamily="34" charset="-78"/>
              <a:cs typeface="B Nazanin" panose="00000400000000000000" pitchFamily="2" charset="-78"/>
            </a:endParaRPr>
          </a:p>
        </p:txBody>
      </p:sp>
      <p:sp>
        <p:nvSpPr>
          <p:cNvPr id="40" name="Google Shape;464;p58">
            <a:extLst>
              <a:ext uri="{FF2B5EF4-FFF2-40B4-BE49-F238E27FC236}">
                <a16:creationId xmlns:a16="http://schemas.microsoft.com/office/drawing/2014/main" id="{B36324F1-EEAC-4709-9D3D-A40678713B15}"/>
              </a:ext>
            </a:extLst>
          </p:cNvPr>
          <p:cNvSpPr txBox="1">
            <a:spLocks/>
          </p:cNvSpPr>
          <p:nvPr/>
        </p:nvSpPr>
        <p:spPr>
          <a:xfrm>
            <a:off x="7737343" y="1211620"/>
            <a:ext cx="2265822" cy="2076267"/>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a:lnSpc>
                <a:spcPct val="150000"/>
              </a:lnSpc>
              <a:buNone/>
            </a:pPr>
            <a:r>
              <a:rPr lang="fa-IR" sz="1800" dirty="0">
                <a:cs typeface="B Nazanin" panose="00000400000000000000" pitchFamily="2" charset="-78"/>
              </a:rPr>
              <a:t>ت</a:t>
            </a:r>
            <a:r>
              <a:rPr lang="en-US" sz="1800" dirty="0" err="1">
                <a:cs typeface="B Nazanin" panose="00000400000000000000" pitchFamily="2" charset="-78"/>
              </a:rPr>
              <a:t>خریب</a:t>
            </a:r>
            <a:r>
              <a:rPr lang="en-US" sz="1800" dirty="0">
                <a:cs typeface="B Nazanin" panose="00000400000000000000" pitchFamily="2" charset="-78"/>
              </a:rPr>
              <a:t> </a:t>
            </a:r>
            <a:r>
              <a:rPr lang="en-US" sz="1800" dirty="0" err="1">
                <a:cs typeface="B Nazanin" panose="00000400000000000000" pitchFamily="2" charset="-78"/>
              </a:rPr>
              <a:t>ساختمان‌ها</a:t>
            </a:r>
            <a:r>
              <a:rPr lang="en-US" sz="1800" dirty="0">
                <a:cs typeface="B Nazanin" panose="00000400000000000000" pitchFamily="2" charset="-78"/>
              </a:rPr>
              <a:t> </a:t>
            </a:r>
            <a:endParaRPr lang="fa-IR" sz="1800" dirty="0">
              <a:latin typeface="Shabnam" panose="020B0603030804020204" pitchFamily="34" charset="-78"/>
              <a:cs typeface="B Nazanin" panose="00000400000000000000" pitchFamily="2" charset="-78"/>
            </a:endParaRPr>
          </a:p>
        </p:txBody>
      </p:sp>
      <p:sp>
        <p:nvSpPr>
          <p:cNvPr id="41" name="Google Shape;464;p58">
            <a:extLst>
              <a:ext uri="{FF2B5EF4-FFF2-40B4-BE49-F238E27FC236}">
                <a16:creationId xmlns:a16="http://schemas.microsoft.com/office/drawing/2014/main" id="{8A5F9C43-5B10-44D1-B50D-AEB24FFBA32E}"/>
              </a:ext>
            </a:extLst>
          </p:cNvPr>
          <p:cNvSpPr txBox="1">
            <a:spLocks/>
          </p:cNvSpPr>
          <p:nvPr/>
        </p:nvSpPr>
        <p:spPr>
          <a:xfrm>
            <a:off x="2079030" y="4111721"/>
            <a:ext cx="2265822" cy="1983388"/>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a:lnSpc>
                <a:spcPct val="150000"/>
              </a:lnSpc>
              <a:buNone/>
            </a:pPr>
            <a:r>
              <a:rPr lang="en-US" sz="1800" b="1" dirty="0" err="1">
                <a:cs typeface="B Nazanin" panose="00000400000000000000" pitchFamily="2" charset="-78"/>
              </a:rPr>
              <a:t>تغییرات</a:t>
            </a:r>
            <a:r>
              <a:rPr lang="en-US" sz="1800" b="1" dirty="0">
                <a:cs typeface="B Nazanin" panose="00000400000000000000" pitchFamily="2" charset="-78"/>
              </a:rPr>
              <a:t> </a:t>
            </a:r>
            <a:r>
              <a:rPr lang="en-US" sz="1800" b="1" dirty="0" err="1">
                <a:cs typeface="B Nazanin" panose="00000400000000000000" pitchFamily="2" charset="-78"/>
              </a:rPr>
              <a:t>محیطی</a:t>
            </a:r>
            <a:endParaRPr lang="fa-IR" sz="1800" b="1" dirty="0">
              <a:solidFill>
                <a:schemeClr val="bg1"/>
              </a:solidFill>
              <a:latin typeface="Shabnam" panose="020B0603030804020204" pitchFamily="34" charset="-78"/>
              <a:cs typeface="B Nazanin" panose="00000400000000000000" pitchFamily="2" charset="-78"/>
            </a:endParaRPr>
          </a:p>
        </p:txBody>
      </p:sp>
      <p:sp>
        <p:nvSpPr>
          <p:cNvPr id="26" name="TextBox 25">
            <a:extLst>
              <a:ext uri="{FF2B5EF4-FFF2-40B4-BE49-F238E27FC236}">
                <a16:creationId xmlns:a16="http://schemas.microsoft.com/office/drawing/2014/main" id="{BD78E2DD-4C54-47EA-94B4-6F095B6E2469}"/>
              </a:ext>
            </a:extLst>
          </p:cNvPr>
          <p:cNvSpPr txBox="1"/>
          <p:nvPr/>
        </p:nvSpPr>
        <p:spPr>
          <a:xfrm>
            <a:off x="3229449" y="255361"/>
            <a:ext cx="5512216" cy="523220"/>
          </a:xfrm>
          <a:prstGeom prst="rect">
            <a:avLst/>
          </a:prstGeom>
          <a:noFill/>
        </p:spPr>
        <p:txBody>
          <a:bodyPr wrap="square" rtlCol="1">
            <a:spAutoFit/>
          </a:bodyPr>
          <a:lstStyle/>
          <a:p>
            <a:pPr algn="r" rtl="1"/>
            <a:r>
              <a:rPr lang="fa-IR" sz="2800" b="1" dirty="0">
                <a:cs typeface="B Nazanin" panose="00000400000000000000" pitchFamily="2" charset="-78"/>
              </a:rPr>
              <a:t>ع</a:t>
            </a:r>
            <a:r>
              <a:rPr lang="en-US" sz="2800" b="1" dirty="0" err="1">
                <a:cs typeface="B Nazanin" panose="00000400000000000000" pitchFamily="2" charset="-78"/>
              </a:rPr>
              <a:t>وامل</a:t>
            </a:r>
            <a:r>
              <a:rPr lang="en-US" sz="2800" b="1" dirty="0">
                <a:cs typeface="B Nazanin" panose="00000400000000000000" pitchFamily="2" charset="-78"/>
              </a:rPr>
              <a:t> </a:t>
            </a:r>
            <a:r>
              <a:rPr lang="en-US" sz="2800" b="1" dirty="0" err="1">
                <a:cs typeface="B Nazanin" panose="00000400000000000000" pitchFamily="2" charset="-78"/>
              </a:rPr>
              <a:t>اکولوژیک</a:t>
            </a:r>
            <a:r>
              <a:rPr lang="en-US" sz="2800" b="1" dirty="0">
                <a:cs typeface="B Nazanin" panose="00000400000000000000" pitchFamily="2" charset="-78"/>
              </a:rPr>
              <a:t> و </a:t>
            </a:r>
            <a:r>
              <a:rPr lang="en-US" sz="2800" b="1" dirty="0" err="1">
                <a:cs typeface="B Nazanin" panose="00000400000000000000" pitchFamily="2" charset="-78"/>
              </a:rPr>
              <a:t>اجتماعی</a:t>
            </a:r>
            <a:r>
              <a:rPr lang="en-US" sz="2800" b="1" dirty="0">
                <a:cs typeface="B Nazanin" panose="00000400000000000000" pitchFamily="2" charset="-78"/>
              </a:rPr>
              <a:t> </a:t>
            </a:r>
            <a:r>
              <a:rPr lang="en-US" sz="2800" b="1" dirty="0" err="1">
                <a:cs typeface="B Nazanin" panose="00000400000000000000" pitchFamily="2" charset="-78"/>
              </a:rPr>
              <a:t>تداوم</a:t>
            </a:r>
            <a:r>
              <a:rPr lang="en-US" sz="2800" b="1" dirty="0">
                <a:cs typeface="B Nazanin" panose="00000400000000000000" pitchFamily="2" charset="-78"/>
              </a:rPr>
              <a:t> </a:t>
            </a:r>
            <a:r>
              <a:rPr lang="en-US" sz="2800" b="1" dirty="0" err="1">
                <a:cs typeface="B Nazanin" panose="00000400000000000000" pitchFamily="2" charset="-78"/>
              </a:rPr>
              <a:t>انتقال</a:t>
            </a:r>
            <a:endParaRPr lang="fa-IR" sz="2800" b="1" dirty="0">
              <a:cs typeface="B Nazanin" panose="00000400000000000000" pitchFamily="2" charset="-78"/>
            </a:endParaRPr>
          </a:p>
        </p:txBody>
      </p:sp>
      <p:sp>
        <p:nvSpPr>
          <p:cNvPr id="2" name="Slide Number Placeholder 1">
            <a:extLst>
              <a:ext uri="{FF2B5EF4-FFF2-40B4-BE49-F238E27FC236}">
                <a16:creationId xmlns:a16="http://schemas.microsoft.com/office/drawing/2014/main" id="{2BAA307D-C39E-B67C-D30D-AE2C209B9F53}"/>
              </a:ext>
            </a:extLst>
          </p:cNvPr>
          <p:cNvSpPr>
            <a:spLocks noGrp="1"/>
          </p:cNvSpPr>
          <p:nvPr>
            <p:ph type="sldNum" sz="quarter" idx="12"/>
          </p:nvPr>
        </p:nvSpPr>
        <p:spPr/>
        <p:txBody>
          <a:bodyPr/>
          <a:lstStyle/>
          <a:p>
            <a:fld id="{EE33C7F8-D8E1-4961-B70B-472B6A48943E}" type="slidenum">
              <a:rPr lang="fa-IR" smtClean="0"/>
              <a:pPr/>
              <a:t>24</a:t>
            </a:fld>
            <a:endParaRPr lang="fa-IR" dirty="0"/>
          </a:p>
        </p:txBody>
      </p:sp>
    </p:spTree>
    <p:extLst>
      <p:ext uri="{BB962C8B-B14F-4D97-AF65-F5344CB8AC3E}">
        <p14:creationId xmlns:p14="http://schemas.microsoft.com/office/powerpoint/2010/main" val="37487529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1B0F2-AC29-631F-309A-8220BC9C82B3}"/>
            </a:ext>
          </a:extLst>
        </p:cNvPr>
        <p:cNvGrpSpPr/>
        <p:nvPr/>
      </p:nvGrpSpPr>
      <p:grpSpPr>
        <a:xfrm>
          <a:off x="0" y="0"/>
          <a:ext cx="0" cy="0"/>
          <a:chOff x="0" y="0"/>
          <a:chExt cx="0" cy="0"/>
        </a:xfrm>
      </p:grpSpPr>
      <p:sp>
        <p:nvSpPr>
          <p:cNvPr id="19" name="Oval 18">
            <a:extLst>
              <a:ext uri="{FF2B5EF4-FFF2-40B4-BE49-F238E27FC236}">
                <a16:creationId xmlns:a16="http://schemas.microsoft.com/office/drawing/2014/main" id="{AAF58E73-3446-3264-9491-0DF1E6B53335}"/>
              </a:ext>
            </a:extLst>
          </p:cNvPr>
          <p:cNvSpPr/>
          <p:nvPr/>
        </p:nvSpPr>
        <p:spPr>
          <a:xfrm rot="14807776">
            <a:off x="-455560" y="5504299"/>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9" name="Oval 8">
            <a:extLst>
              <a:ext uri="{FF2B5EF4-FFF2-40B4-BE49-F238E27FC236}">
                <a16:creationId xmlns:a16="http://schemas.microsoft.com/office/drawing/2014/main" id="{4FF0F558-73DA-7129-1C3C-22FD1ACAB418}"/>
              </a:ext>
            </a:extLst>
          </p:cNvPr>
          <p:cNvSpPr/>
          <p:nvPr/>
        </p:nvSpPr>
        <p:spPr>
          <a:xfrm>
            <a:off x="10629663" y="-781356"/>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8" name="Oval 7">
            <a:extLst>
              <a:ext uri="{FF2B5EF4-FFF2-40B4-BE49-F238E27FC236}">
                <a16:creationId xmlns:a16="http://schemas.microsoft.com/office/drawing/2014/main" id="{AA7C8F9E-FEDE-A999-0656-B29FC028E740}"/>
              </a:ext>
            </a:extLst>
          </p:cNvPr>
          <p:cNvSpPr/>
          <p:nvPr/>
        </p:nvSpPr>
        <p:spPr>
          <a:xfrm>
            <a:off x="10887423" y="211526"/>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0" name="Oval 9">
            <a:extLst>
              <a:ext uri="{FF2B5EF4-FFF2-40B4-BE49-F238E27FC236}">
                <a16:creationId xmlns:a16="http://schemas.microsoft.com/office/drawing/2014/main" id="{DE1984F8-94C6-493D-4228-66591B0A01CA}"/>
              </a:ext>
            </a:extLst>
          </p:cNvPr>
          <p:cNvSpPr/>
          <p:nvPr/>
        </p:nvSpPr>
        <p:spPr>
          <a:xfrm>
            <a:off x="9585792" y="19256"/>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2" name="Oval 11">
            <a:extLst>
              <a:ext uri="{FF2B5EF4-FFF2-40B4-BE49-F238E27FC236}">
                <a16:creationId xmlns:a16="http://schemas.microsoft.com/office/drawing/2014/main" id="{0B8BBFC6-6B1B-F0D2-455A-16BF6AA84F44}"/>
              </a:ext>
            </a:extLst>
          </p:cNvPr>
          <p:cNvSpPr/>
          <p:nvPr/>
        </p:nvSpPr>
        <p:spPr>
          <a:xfrm>
            <a:off x="10242812" y="1135215"/>
            <a:ext cx="1179976" cy="1179976"/>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7" name="Oval 16">
            <a:extLst>
              <a:ext uri="{FF2B5EF4-FFF2-40B4-BE49-F238E27FC236}">
                <a16:creationId xmlns:a16="http://schemas.microsoft.com/office/drawing/2014/main" id="{323E8478-8609-95C1-A441-317E17C6107E}"/>
              </a:ext>
            </a:extLst>
          </p:cNvPr>
          <p:cNvSpPr/>
          <p:nvPr/>
        </p:nvSpPr>
        <p:spPr>
          <a:xfrm rot="14807776">
            <a:off x="989577" y="54717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8" name="Oval 17">
            <a:extLst>
              <a:ext uri="{FF2B5EF4-FFF2-40B4-BE49-F238E27FC236}">
                <a16:creationId xmlns:a16="http://schemas.microsoft.com/office/drawing/2014/main" id="{666B4D83-C600-3CAD-B334-D53835724A93}"/>
              </a:ext>
            </a:extLst>
          </p:cNvPr>
          <p:cNvSpPr/>
          <p:nvPr/>
        </p:nvSpPr>
        <p:spPr>
          <a:xfrm rot="14807776">
            <a:off x="-99101" y="4991952"/>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3" name="TextBox 2">
            <a:extLst>
              <a:ext uri="{FF2B5EF4-FFF2-40B4-BE49-F238E27FC236}">
                <a16:creationId xmlns:a16="http://schemas.microsoft.com/office/drawing/2014/main" id="{67D80506-C9C8-B7C3-70F7-F75774340C18}"/>
              </a:ext>
            </a:extLst>
          </p:cNvPr>
          <p:cNvSpPr txBox="1"/>
          <p:nvPr/>
        </p:nvSpPr>
        <p:spPr>
          <a:xfrm>
            <a:off x="1577182" y="1725203"/>
            <a:ext cx="8675984" cy="4455066"/>
          </a:xfrm>
          <a:prstGeom prst="rect">
            <a:avLst/>
          </a:prstGeom>
          <a:noFill/>
        </p:spPr>
        <p:txBody>
          <a:bodyPr wrap="square">
            <a:spAutoFit/>
          </a:bodyPr>
          <a:lstStyle/>
          <a:p>
            <a:pPr marL="285750" indent="-285750" algn="r" rtl="1">
              <a:lnSpc>
                <a:spcPct val="200000"/>
              </a:lnSpc>
              <a:buFont typeface="Arial" panose="020B0604020202020204" pitchFamily="34" charset="0"/>
              <a:buChar char="•"/>
            </a:pPr>
            <a:r>
              <a:rPr lang="fa-IR" dirty="0">
                <a:cs typeface="B Nazanin" panose="00000400000000000000" pitchFamily="2" charset="-78"/>
              </a:rPr>
              <a:t>نبود برآورد پایه معتبر</a:t>
            </a:r>
          </a:p>
          <a:p>
            <a:pPr marL="285750" indent="-285750" algn="r" rtl="1">
              <a:lnSpc>
                <a:spcPct val="200000"/>
              </a:lnSpc>
              <a:buFont typeface="Arial" panose="020B0604020202020204" pitchFamily="34" charset="0"/>
              <a:buChar char="•"/>
            </a:pPr>
            <a:r>
              <a:rPr lang="fa-IR" dirty="0">
                <a:cs typeface="B Nazanin" panose="00000400000000000000" pitchFamily="2" charset="-78"/>
              </a:rPr>
              <a:t>سیستم‌های نظارت/پایش ضعیف</a:t>
            </a:r>
          </a:p>
          <a:p>
            <a:pPr marL="285750" indent="-285750" algn="r" rtl="1">
              <a:lnSpc>
                <a:spcPct val="200000"/>
              </a:lnSpc>
              <a:buFont typeface="Arial" panose="020B0604020202020204" pitchFamily="34" charset="0"/>
              <a:buChar char="•"/>
            </a:pPr>
            <a:r>
              <a:rPr lang="fa-IR" dirty="0">
                <a:cs typeface="B Nazanin" panose="00000400000000000000" pitchFamily="2" charset="-78"/>
              </a:rPr>
              <a:t>ظرفیت ناکافی آزمایشگاهی</a:t>
            </a:r>
          </a:p>
          <a:p>
            <a:pPr marL="285750" indent="-285750" algn="r" rtl="1">
              <a:lnSpc>
                <a:spcPct val="200000"/>
              </a:lnSpc>
              <a:buFont typeface="Arial" panose="020B0604020202020204" pitchFamily="34" charset="0"/>
              <a:buChar char="•"/>
            </a:pPr>
            <a:r>
              <a:rPr lang="fa-IR" dirty="0">
                <a:cs typeface="B Nazanin" panose="00000400000000000000" pitchFamily="2" charset="-78"/>
              </a:rPr>
              <a:t>دسترسی محدود به درمان</a:t>
            </a:r>
          </a:p>
          <a:p>
            <a:pPr marL="285750" indent="-285750" algn="r" rtl="1">
              <a:lnSpc>
                <a:spcPct val="200000"/>
              </a:lnSpc>
              <a:buFont typeface="Arial" panose="020B0604020202020204" pitchFamily="34" charset="0"/>
              <a:buChar char="•"/>
            </a:pPr>
            <a:r>
              <a:rPr lang="fa-IR" dirty="0">
                <a:cs typeface="B Nazanin" panose="00000400000000000000" pitchFamily="2" charset="-78"/>
              </a:rPr>
              <a:t>نبود برنامه ملی جامع</a:t>
            </a:r>
          </a:p>
          <a:p>
            <a:pPr marL="285750" indent="-285750" algn="r" rtl="1">
              <a:lnSpc>
                <a:spcPct val="200000"/>
              </a:lnSpc>
              <a:buFont typeface="Arial" panose="020B0604020202020204" pitchFamily="34" charset="0"/>
              <a:buChar char="•"/>
            </a:pPr>
            <a:r>
              <a:rPr lang="fa-IR" dirty="0">
                <a:cs typeface="B Nazanin" panose="00000400000000000000" pitchFamily="2" charset="-78"/>
              </a:rPr>
              <a:t>مداخلات پراکنده و غیرهماهنگ</a:t>
            </a:r>
          </a:p>
          <a:p>
            <a:pPr marL="285750" indent="-285750" algn="r" rtl="1">
              <a:lnSpc>
                <a:spcPct val="200000"/>
              </a:lnSpc>
              <a:buFont typeface="Arial" panose="020B0604020202020204" pitchFamily="34" charset="0"/>
              <a:buChar char="•"/>
            </a:pPr>
            <a:r>
              <a:rPr lang="fa-IR" dirty="0">
                <a:cs typeface="B Nazanin" panose="00000400000000000000" pitchFamily="2" charset="-78"/>
              </a:rPr>
              <a:t>پایش محدود ناقل و مخزن</a:t>
            </a:r>
          </a:p>
          <a:p>
            <a:pPr marL="285750" indent="-285750" algn="r" rtl="1">
              <a:lnSpc>
                <a:spcPct val="200000"/>
              </a:lnSpc>
              <a:buFont typeface="Arial" panose="020B0604020202020204" pitchFamily="34" charset="0"/>
              <a:buChar char="•"/>
            </a:pPr>
            <a:r>
              <a:rPr lang="fa-IR" dirty="0">
                <a:cs typeface="B Nazanin" panose="00000400000000000000" pitchFamily="2" charset="-78"/>
              </a:rPr>
              <a:t>ناهمگونی جغرافیایی و اکولوژیک</a:t>
            </a:r>
          </a:p>
        </p:txBody>
      </p:sp>
      <p:sp>
        <p:nvSpPr>
          <p:cNvPr id="4" name="TextBox 3">
            <a:extLst>
              <a:ext uri="{FF2B5EF4-FFF2-40B4-BE49-F238E27FC236}">
                <a16:creationId xmlns:a16="http://schemas.microsoft.com/office/drawing/2014/main" id="{717484A9-90E4-2374-F81C-FD1B13108C2C}"/>
              </a:ext>
            </a:extLst>
          </p:cNvPr>
          <p:cNvSpPr txBox="1"/>
          <p:nvPr/>
        </p:nvSpPr>
        <p:spPr>
          <a:xfrm>
            <a:off x="3140172" y="627199"/>
            <a:ext cx="5290132" cy="523220"/>
          </a:xfrm>
          <a:prstGeom prst="rect">
            <a:avLst/>
          </a:prstGeom>
          <a:noFill/>
        </p:spPr>
        <p:txBody>
          <a:bodyPr wrap="square" rtlCol="0">
            <a:spAutoFit/>
          </a:bodyPr>
          <a:lstStyle/>
          <a:p>
            <a:pPr algn="r" rtl="1">
              <a:buNone/>
            </a:pPr>
            <a:r>
              <a:rPr lang="fa-IR" sz="2800" b="1" dirty="0">
                <a:cs typeface="B Nazanin" panose="00000400000000000000" pitchFamily="2" charset="-78"/>
              </a:rPr>
              <a:t>چالش‌های اصلی کنترل و حذف در یمن</a:t>
            </a:r>
            <a:endParaRPr lang="fa-IR" sz="2800" dirty="0">
              <a:cs typeface="B Nazanin" panose="00000400000000000000" pitchFamily="2" charset="-78"/>
            </a:endParaRPr>
          </a:p>
        </p:txBody>
      </p:sp>
      <p:pic>
        <p:nvPicPr>
          <p:cNvPr id="2" name="Picture 1">
            <a:extLst>
              <a:ext uri="{FF2B5EF4-FFF2-40B4-BE49-F238E27FC236}">
                <a16:creationId xmlns:a16="http://schemas.microsoft.com/office/drawing/2014/main" id="{3F96C77A-6ABF-0D05-BEAA-8A792334E490}"/>
              </a:ext>
            </a:extLst>
          </p:cNvPr>
          <p:cNvPicPr>
            <a:picLocks noChangeAspect="1"/>
          </p:cNvPicPr>
          <p:nvPr/>
        </p:nvPicPr>
        <p:blipFill>
          <a:blip r:embed="rId3"/>
          <a:stretch>
            <a:fillRect/>
          </a:stretch>
        </p:blipFill>
        <p:spPr>
          <a:xfrm>
            <a:off x="1304579" y="1509086"/>
            <a:ext cx="5702544" cy="38016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Slide Number Placeholder 4">
            <a:extLst>
              <a:ext uri="{FF2B5EF4-FFF2-40B4-BE49-F238E27FC236}">
                <a16:creationId xmlns:a16="http://schemas.microsoft.com/office/drawing/2014/main" id="{BBB48711-898B-D685-55CC-5C8FE7DCE75F}"/>
              </a:ext>
            </a:extLst>
          </p:cNvPr>
          <p:cNvSpPr>
            <a:spLocks noGrp="1"/>
          </p:cNvSpPr>
          <p:nvPr>
            <p:ph type="sldNum" sz="quarter" idx="12"/>
          </p:nvPr>
        </p:nvSpPr>
        <p:spPr/>
        <p:txBody>
          <a:bodyPr/>
          <a:lstStyle/>
          <a:p>
            <a:fld id="{EE33C7F8-D8E1-4961-B70B-472B6A48943E}" type="slidenum">
              <a:rPr lang="fa-IR" smtClean="0"/>
              <a:pPr/>
              <a:t>25</a:t>
            </a:fld>
            <a:endParaRPr lang="fa-IR" dirty="0"/>
          </a:p>
        </p:txBody>
      </p:sp>
    </p:spTree>
    <p:extLst>
      <p:ext uri="{BB962C8B-B14F-4D97-AF65-F5344CB8AC3E}">
        <p14:creationId xmlns:p14="http://schemas.microsoft.com/office/powerpoint/2010/main" val="12313475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514B6-DA17-9961-F236-276797CCD0E1}"/>
            </a:ext>
          </a:extLst>
        </p:cNvPr>
        <p:cNvGrpSpPr/>
        <p:nvPr/>
      </p:nvGrpSpPr>
      <p:grpSpPr>
        <a:xfrm>
          <a:off x="0" y="0"/>
          <a:ext cx="0" cy="0"/>
          <a:chOff x="0" y="0"/>
          <a:chExt cx="0" cy="0"/>
        </a:xfrm>
      </p:grpSpPr>
      <p:sp>
        <p:nvSpPr>
          <p:cNvPr id="19" name="Oval 18">
            <a:extLst>
              <a:ext uri="{FF2B5EF4-FFF2-40B4-BE49-F238E27FC236}">
                <a16:creationId xmlns:a16="http://schemas.microsoft.com/office/drawing/2014/main" id="{ED9D6AD4-94F5-BEB4-2B0B-A876E038C9E1}"/>
              </a:ext>
            </a:extLst>
          </p:cNvPr>
          <p:cNvSpPr/>
          <p:nvPr/>
        </p:nvSpPr>
        <p:spPr>
          <a:xfrm rot="14807776">
            <a:off x="-455560" y="5504299"/>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9" name="Oval 8">
            <a:extLst>
              <a:ext uri="{FF2B5EF4-FFF2-40B4-BE49-F238E27FC236}">
                <a16:creationId xmlns:a16="http://schemas.microsoft.com/office/drawing/2014/main" id="{6D172EA7-4BC0-711B-DA3A-4F315242090A}"/>
              </a:ext>
            </a:extLst>
          </p:cNvPr>
          <p:cNvSpPr/>
          <p:nvPr/>
        </p:nvSpPr>
        <p:spPr>
          <a:xfrm>
            <a:off x="10629663" y="-781356"/>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8" name="Oval 7">
            <a:extLst>
              <a:ext uri="{FF2B5EF4-FFF2-40B4-BE49-F238E27FC236}">
                <a16:creationId xmlns:a16="http://schemas.microsoft.com/office/drawing/2014/main" id="{D8412183-A970-4154-D7A3-22A040A75B4D}"/>
              </a:ext>
            </a:extLst>
          </p:cNvPr>
          <p:cNvSpPr/>
          <p:nvPr/>
        </p:nvSpPr>
        <p:spPr>
          <a:xfrm>
            <a:off x="10887423" y="211526"/>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0" name="Oval 9">
            <a:extLst>
              <a:ext uri="{FF2B5EF4-FFF2-40B4-BE49-F238E27FC236}">
                <a16:creationId xmlns:a16="http://schemas.microsoft.com/office/drawing/2014/main" id="{6FE7C62E-A2A1-141F-77EF-D1CAEF776346}"/>
              </a:ext>
            </a:extLst>
          </p:cNvPr>
          <p:cNvSpPr/>
          <p:nvPr/>
        </p:nvSpPr>
        <p:spPr>
          <a:xfrm>
            <a:off x="9585792" y="19256"/>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2" name="Oval 11">
            <a:extLst>
              <a:ext uri="{FF2B5EF4-FFF2-40B4-BE49-F238E27FC236}">
                <a16:creationId xmlns:a16="http://schemas.microsoft.com/office/drawing/2014/main" id="{79ADE310-D16C-8BE4-DE37-21A4DCCDFB55}"/>
              </a:ext>
            </a:extLst>
          </p:cNvPr>
          <p:cNvSpPr/>
          <p:nvPr/>
        </p:nvSpPr>
        <p:spPr>
          <a:xfrm>
            <a:off x="10242812" y="1135215"/>
            <a:ext cx="1179976" cy="1179976"/>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7" name="Oval 16">
            <a:extLst>
              <a:ext uri="{FF2B5EF4-FFF2-40B4-BE49-F238E27FC236}">
                <a16:creationId xmlns:a16="http://schemas.microsoft.com/office/drawing/2014/main" id="{F2B0089A-E85E-7772-BFBB-3339A9F339A2}"/>
              </a:ext>
            </a:extLst>
          </p:cNvPr>
          <p:cNvSpPr/>
          <p:nvPr/>
        </p:nvSpPr>
        <p:spPr>
          <a:xfrm rot="14807776">
            <a:off x="989577" y="54717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8" name="Oval 17">
            <a:extLst>
              <a:ext uri="{FF2B5EF4-FFF2-40B4-BE49-F238E27FC236}">
                <a16:creationId xmlns:a16="http://schemas.microsoft.com/office/drawing/2014/main" id="{E9454809-8261-7A03-962B-F4910051DB86}"/>
              </a:ext>
            </a:extLst>
          </p:cNvPr>
          <p:cNvSpPr/>
          <p:nvPr/>
        </p:nvSpPr>
        <p:spPr>
          <a:xfrm rot="14807776">
            <a:off x="-99101" y="4991952"/>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3" name="TextBox 2">
            <a:extLst>
              <a:ext uri="{FF2B5EF4-FFF2-40B4-BE49-F238E27FC236}">
                <a16:creationId xmlns:a16="http://schemas.microsoft.com/office/drawing/2014/main" id="{748EC4CC-B97A-F892-F59C-CD1A2EE592AF}"/>
              </a:ext>
            </a:extLst>
          </p:cNvPr>
          <p:cNvSpPr txBox="1"/>
          <p:nvPr/>
        </p:nvSpPr>
        <p:spPr>
          <a:xfrm>
            <a:off x="1665966" y="1127871"/>
            <a:ext cx="8307072" cy="2239074"/>
          </a:xfrm>
          <a:prstGeom prst="rect">
            <a:avLst/>
          </a:prstGeom>
          <a:noFill/>
        </p:spPr>
        <p:txBody>
          <a:bodyPr wrap="square">
            <a:spAutoFit/>
          </a:bodyPr>
          <a:lstStyle/>
          <a:p>
            <a:pPr marL="285750" indent="-285750" algn="r" rtl="1">
              <a:lnSpc>
                <a:spcPct val="200000"/>
              </a:lnSpc>
              <a:buFont typeface="Arial" panose="020B0604020202020204" pitchFamily="34" charset="0"/>
              <a:buChar char="•"/>
            </a:pPr>
            <a:r>
              <a:rPr lang="fa-IR" dirty="0">
                <a:cs typeface="B Nazanin" panose="00000400000000000000" pitchFamily="2" charset="-78"/>
              </a:rPr>
              <a:t>در  </a:t>
            </a:r>
            <a:r>
              <a:rPr lang="en-US" dirty="0">
                <a:cs typeface="B Nazanin" panose="00000400000000000000" pitchFamily="2" charset="-78"/>
              </a:rPr>
              <a:t> CL </a:t>
            </a:r>
            <a:r>
              <a:rPr lang="fa-IR" dirty="0">
                <a:cs typeface="B Nazanin" panose="00000400000000000000" pitchFamily="2" charset="-78"/>
              </a:rPr>
              <a:t>ناشی از </a:t>
            </a:r>
            <a:r>
              <a:rPr lang="en-US" i="1" dirty="0">
                <a:cs typeface="B Nazanin" panose="00000400000000000000" pitchFamily="2" charset="-78"/>
              </a:rPr>
              <a:t>L. major</a:t>
            </a:r>
            <a:r>
              <a:rPr lang="en-US" dirty="0">
                <a:cs typeface="B Nazanin" panose="00000400000000000000" pitchFamily="2" charset="-78"/>
              </a:rPr>
              <a:t>، </a:t>
            </a:r>
            <a:r>
              <a:rPr lang="fa-IR" dirty="0">
                <a:cs typeface="B Nazanin" panose="00000400000000000000" pitchFamily="2" charset="-78"/>
              </a:rPr>
              <a:t>جوندگان کوچک به‌ویژه </a:t>
            </a:r>
            <a:r>
              <a:rPr lang="en-US" dirty="0">
                <a:cs typeface="B Nazanin" panose="00000400000000000000" pitchFamily="2" charset="-78"/>
              </a:rPr>
              <a:t> </a:t>
            </a:r>
            <a:r>
              <a:rPr lang="en-US" i="1" dirty="0">
                <a:cs typeface="B Nazanin" panose="00000400000000000000" pitchFamily="2" charset="-78"/>
              </a:rPr>
              <a:t>gerbils</a:t>
            </a:r>
            <a:r>
              <a:rPr lang="fa-IR" dirty="0">
                <a:cs typeface="B Nazanin" panose="00000400000000000000" pitchFamily="2" charset="-78"/>
              </a:rPr>
              <a:t>مخزن مطرح‌اند.</a:t>
            </a:r>
          </a:p>
          <a:p>
            <a:pPr marL="285750" indent="-285750" algn="r" rtl="1">
              <a:lnSpc>
                <a:spcPct val="200000"/>
              </a:lnSpc>
              <a:buFont typeface="Arial" panose="020B0604020202020204" pitchFamily="34" charset="0"/>
              <a:buChar char="•"/>
            </a:pPr>
            <a:r>
              <a:rPr lang="fa-IR" dirty="0">
                <a:cs typeface="B Nazanin" panose="00000400000000000000" pitchFamily="2" charset="-78"/>
              </a:rPr>
              <a:t>در الگوهای زئونوتیک، درمان انسان به‌تنهایی کافی نیست.</a:t>
            </a:r>
          </a:p>
          <a:p>
            <a:pPr marL="285750" indent="-285750" algn="r" rtl="1">
              <a:lnSpc>
                <a:spcPct val="200000"/>
              </a:lnSpc>
              <a:buFont typeface="Arial" panose="020B0604020202020204" pitchFamily="34" charset="0"/>
              <a:buChar char="•"/>
            </a:pPr>
            <a:r>
              <a:rPr lang="fa-IR" dirty="0">
                <a:cs typeface="B Nazanin" panose="00000400000000000000" pitchFamily="2" charset="-78"/>
              </a:rPr>
              <a:t>برای حذف بیماری، شناسایی و پایش مخازن حیوانی ضروری است.</a:t>
            </a:r>
          </a:p>
          <a:p>
            <a:pPr marL="285750" indent="-285750" algn="r" rtl="1">
              <a:lnSpc>
                <a:spcPct val="200000"/>
              </a:lnSpc>
              <a:buFont typeface="Arial" panose="020B0604020202020204" pitchFamily="34" charset="0"/>
              <a:buChar char="•"/>
            </a:pPr>
            <a:r>
              <a:rPr lang="fa-IR" dirty="0">
                <a:cs typeface="B Nazanin" panose="00000400000000000000" pitchFamily="2" charset="-78"/>
              </a:rPr>
              <a:t>فقدان داده کافی درباره مخازن، یک خلأ مهم در یمن است.</a:t>
            </a:r>
            <a:endParaRPr lang="en-US" dirty="0">
              <a:cs typeface="B Nazanin" panose="00000400000000000000" pitchFamily="2" charset="-78"/>
            </a:endParaRPr>
          </a:p>
        </p:txBody>
      </p:sp>
      <p:sp>
        <p:nvSpPr>
          <p:cNvPr id="4" name="TextBox 3">
            <a:extLst>
              <a:ext uri="{FF2B5EF4-FFF2-40B4-BE49-F238E27FC236}">
                <a16:creationId xmlns:a16="http://schemas.microsoft.com/office/drawing/2014/main" id="{A8BAF756-C6A8-D5C3-5487-EE20A828D52D}"/>
              </a:ext>
            </a:extLst>
          </p:cNvPr>
          <p:cNvSpPr txBox="1"/>
          <p:nvPr/>
        </p:nvSpPr>
        <p:spPr>
          <a:xfrm>
            <a:off x="2586867" y="303641"/>
            <a:ext cx="6168004" cy="523220"/>
          </a:xfrm>
          <a:prstGeom prst="rect">
            <a:avLst/>
          </a:prstGeom>
          <a:noFill/>
        </p:spPr>
        <p:txBody>
          <a:bodyPr wrap="square" rtlCol="0">
            <a:spAutoFit/>
          </a:bodyPr>
          <a:lstStyle/>
          <a:p>
            <a:pPr lvl="0" algn="just" rtl="1">
              <a:defRPr/>
            </a:pPr>
            <a:r>
              <a:rPr lang="en-US" sz="2800" b="1" dirty="0">
                <a:latin typeface="Times New Roman" panose="02020603050405020304" pitchFamily="18" charset="0"/>
                <a:cs typeface="Times New Roman" panose="02020603050405020304" pitchFamily="18" charset="0"/>
              </a:rPr>
              <a:t>Reservoirs and zoonotic transmission</a:t>
            </a:r>
            <a:endParaRPr kumimoji="0" lang="fa-IR" sz="2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18937033-F769-6293-4CD8-5795294CFCEC}"/>
              </a:ext>
            </a:extLst>
          </p:cNvPr>
          <p:cNvPicPr>
            <a:picLocks noChangeAspect="1"/>
          </p:cNvPicPr>
          <p:nvPr/>
        </p:nvPicPr>
        <p:blipFill>
          <a:blip r:embed="rId3"/>
          <a:stretch>
            <a:fillRect/>
          </a:stretch>
        </p:blipFill>
        <p:spPr>
          <a:xfrm>
            <a:off x="3974664" y="3500062"/>
            <a:ext cx="4781121" cy="31874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Slide Number Placeholder 4">
            <a:extLst>
              <a:ext uri="{FF2B5EF4-FFF2-40B4-BE49-F238E27FC236}">
                <a16:creationId xmlns:a16="http://schemas.microsoft.com/office/drawing/2014/main" id="{2402D873-F337-DF47-A128-00C2291CFDC8}"/>
              </a:ext>
            </a:extLst>
          </p:cNvPr>
          <p:cNvSpPr>
            <a:spLocks noGrp="1"/>
          </p:cNvSpPr>
          <p:nvPr>
            <p:ph type="sldNum" sz="quarter" idx="12"/>
          </p:nvPr>
        </p:nvSpPr>
        <p:spPr/>
        <p:txBody>
          <a:bodyPr/>
          <a:lstStyle/>
          <a:p>
            <a:fld id="{EE33C7F8-D8E1-4961-B70B-472B6A48943E}" type="slidenum">
              <a:rPr lang="fa-IR" smtClean="0"/>
              <a:pPr/>
              <a:t>26</a:t>
            </a:fld>
            <a:endParaRPr lang="fa-IR" dirty="0"/>
          </a:p>
        </p:txBody>
      </p:sp>
    </p:spTree>
    <p:extLst>
      <p:ext uri="{BB962C8B-B14F-4D97-AF65-F5344CB8AC3E}">
        <p14:creationId xmlns:p14="http://schemas.microsoft.com/office/powerpoint/2010/main" val="3346876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EEEC5-2F97-3F6B-8C04-6A04E8023C57}"/>
            </a:ext>
          </a:extLst>
        </p:cNvPr>
        <p:cNvGrpSpPr/>
        <p:nvPr/>
      </p:nvGrpSpPr>
      <p:grpSpPr>
        <a:xfrm>
          <a:off x="0" y="0"/>
          <a:ext cx="0" cy="0"/>
          <a:chOff x="0" y="0"/>
          <a:chExt cx="0" cy="0"/>
        </a:xfrm>
      </p:grpSpPr>
      <p:sp>
        <p:nvSpPr>
          <p:cNvPr id="19" name="Oval 18">
            <a:extLst>
              <a:ext uri="{FF2B5EF4-FFF2-40B4-BE49-F238E27FC236}">
                <a16:creationId xmlns:a16="http://schemas.microsoft.com/office/drawing/2014/main" id="{984FEEDD-2318-E032-58BA-64CF7C1EBF55}"/>
              </a:ext>
            </a:extLst>
          </p:cNvPr>
          <p:cNvSpPr/>
          <p:nvPr/>
        </p:nvSpPr>
        <p:spPr>
          <a:xfrm rot="14807776">
            <a:off x="-455560" y="5504299"/>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9" name="Oval 8">
            <a:extLst>
              <a:ext uri="{FF2B5EF4-FFF2-40B4-BE49-F238E27FC236}">
                <a16:creationId xmlns:a16="http://schemas.microsoft.com/office/drawing/2014/main" id="{4DA325F0-D93F-51A5-3D30-D661D359670A}"/>
              </a:ext>
            </a:extLst>
          </p:cNvPr>
          <p:cNvSpPr/>
          <p:nvPr/>
        </p:nvSpPr>
        <p:spPr>
          <a:xfrm>
            <a:off x="10629663" y="-781356"/>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8" name="Oval 7">
            <a:extLst>
              <a:ext uri="{FF2B5EF4-FFF2-40B4-BE49-F238E27FC236}">
                <a16:creationId xmlns:a16="http://schemas.microsoft.com/office/drawing/2014/main" id="{1FB9B6D1-D820-861E-D7E0-35B2686C002E}"/>
              </a:ext>
            </a:extLst>
          </p:cNvPr>
          <p:cNvSpPr/>
          <p:nvPr/>
        </p:nvSpPr>
        <p:spPr>
          <a:xfrm>
            <a:off x="10887423" y="211526"/>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0" name="Oval 9">
            <a:extLst>
              <a:ext uri="{FF2B5EF4-FFF2-40B4-BE49-F238E27FC236}">
                <a16:creationId xmlns:a16="http://schemas.microsoft.com/office/drawing/2014/main" id="{A0A4E3B4-E014-2ADF-5501-5F3EB802D2D4}"/>
              </a:ext>
            </a:extLst>
          </p:cNvPr>
          <p:cNvSpPr/>
          <p:nvPr/>
        </p:nvSpPr>
        <p:spPr>
          <a:xfrm>
            <a:off x="9585792" y="19256"/>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2" name="Oval 11">
            <a:extLst>
              <a:ext uri="{FF2B5EF4-FFF2-40B4-BE49-F238E27FC236}">
                <a16:creationId xmlns:a16="http://schemas.microsoft.com/office/drawing/2014/main" id="{944B50A1-DDDF-60A8-A2EE-03423A01684C}"/>
              </a:ext>
            </a:extLst>
          </p:cNvPr>
          <p:cNvSpPr/>
          <p:nvPr/>
        </p:nvSpPr>
        <p:spPr>
          <a:xfrm>
            <a:off x="10242812" y="1135215"/>
            <a:ext cx="1179976" cy="1179976"/>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7" name="Oval 16">
            <a:extLst>
              <a:ext uri="{FF2B5EF4-FFF2-40B4-BE49-F238E27FC236}">
                <a16:creationId xmlns:a16="http://schemas.microsoft.com/office/drawing/2014/main" id="{647817C7-A819-DD02-B713-45893C5B17CF}"/>
              </a:ext>
            </a:extLst>
          </p:cNvPr>
          <p:cNvSpPr/>
          <p:nvPr/>
        </p:nvSpPr>
        <p:spPr>
          <a:xfrm rot="14807776">
            <a:off x="989577" y="54717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8" name="Oval 17">
            <a:extLst>
              <a:ext uri="{FF2B5EF4-FFF2-40B4-BE49-F238E27FC236}">
                <a16:creationId xmlns:a16="http://schemas.microsoft.com/office/drawing/2014/main" id="{645AAA31-0131-71A6-A22A-2CCFCBFE1117}"/>
              </a:ext>
            </a:extLst>
          </p:cNvPr>
          <p:cNvSpPr/>
          <p:nvPr/>
        </p:nvSpPr>
        <p:spPr>
          <a:xfrm rot="14807776">
            <a:off x="-99101" y="4991952"/>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4" name="TextBox 3">
            <a:extLst>
              <a:ext uri="{FF2B5EF4-FFF2-40B4-BE49-F238E27FC236}">
                <a16:creationId xmlns:a16="http://schemas.microsoft.com/office/drawing/2014/main" id="{A332AFAC-3354-239A-5DBD-88B8AECDFD08}"/>
              </a:ext>
            </a:extLst>
          </p:cNvPr>
          <p:cNvSpPr txBox="1"/>
          <p:nvPr/>
        </p:nvSpPr>
        <p:spPr>
          <a:xfrm>
            <a:off x="1798336" y="627199"/>
            <a:ext cx="6631968" cy="523220"/>
          </a:xfrm>
          <a:prstGeom prst="rect">
            <a:avLst/>
          </a:prstGeom>
          <a:noFill/>
        </p:spPr>
        <p:txBody>
          <a:bodyPr wrap="square" rtlCol="0">
            <a:spAutoFit/>
          </a:bodyPr>
          <a:lstStyle/>
          <a:p>
            <a:pPr algn="r" rtl="1">
              <a:buNone/>
            </a:pPr>
            <a:r>
              <a:rPr lang="fa-IR" sz="2800" dirty="0">
                <a:cs typeface="B Nazanin" panose="00000400000000000000" pitchFamily="2" charset="-78"/>
              </a:rPr>
              <a:t>چرا در یمن شکست خورده‌ا</a:t>
            </a:r>
            <a:r>
              <a:rPr lang="prs-AF" sz="2800" dirty="0">
                <a:cs typeface="B Nazanin" panose="00000400000000000000" pitchFamily="2" charset="-78"/>
              </a:rPr>
              <a:t>ند</a:t>
            </a:r>
            <a:r>
              <a:rPr lang="fa-IR" sz="2800" dirty="0">
                <a:cs typeface="B Nazanin" panose="00000400000000000000" pitchFamily="2" charset="-78"/>
              </a:rPr>
              <a:t>؟ (نقد رویکرد جزیره‌ای)</a:t>
            </a:r>
            <a:endParaRPr lang="en-US" sz="2800" dirty="0">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714CD27B-B1E4-92BE-4120-5FCEB9176D6E}"/>
              </a:ext>
            </a:extLst>
          </p:cNvPr>
          <p:cNvSpPr>
            <a:spLocks noGrp="1"/>
          </p:cNvSpPr>
          <p:nvPr>
            <p:ph type="sldNum" sz="quarter" idx="12"/>
          </p:nvPr>
        </p:nvSpPr>
        <p:spPr/>
        <p:txBody>
          <a:bodyPr/>
          <a:lstStyle/>
          <a:p>
            <a:fld id="{EE33C7F8-D8E1-4961-B70B-472B6A48943E}" type="slidenum">
              <a:rPr lang="fa-IR" smtClean="0"/>
              <a:pPr/>
              <a:t>27</a:t>
            </a:fld>
            <a:endParaRPr lang="fa-IR" dirty="0"/>
          </a:p>
        </p:txBody>
      </p:sp>
      <p:sp>
        <p:nvSpPr>
          <p:cNvPr id="7" name="TextBox 6">
            <a:extLst>
              <a:ext uri="{FF2B5EF4-FFF2-40B4-BE49-F238E27FC236}">
                <a16:creationId xmlns:a16="http://schemas.microsoft.com/office/drawing/2014/main" id="{C79036B0-7623-A095-1E7E-269B40E918BA}"/>
              </a:ext>
            </a:extLst>
          </p:cNvPr>
          <p:cNvSpPr txBox="1"/>
          <p:nvPr/>
        </p:nvSpPr>
        <p:spPr>
          <a:xfrm>
            <a:off x="1024845" y="1637301"/>
            <a:ext cx="9089087" cy="3347070"/>
          </a:xfrm>
          <a:prstGeom prst="rect">
            <a:avLst/>
          </a:prstGeom>
          <a:noFill/>
        </p:spPr>
        <p:txBody>
          <a:bodyPr wrap="square">
            <a:spAutoFit/>
          </a:bodyPr>
          <a:lstStyle/>
          <a:p>
            <a:pPr algn="just" rtl="1">
              <a:lnSpc>
                <a:spcPct val="200000"/>
              </a:lnSpc>
            </a:pPr>
            <a:r>
              <a:rPr lang="fa-IR" sz="1800" dirty="0">
                <a:cs typeface="B Nazanin" panose="00000400000000000000" pitchFamily="2" charset="-78"/>
              </a:rPr>
              <a:t>مشکل اصلی در یمن این است که تا به امروز، مداخلات «جزیره‌ای» بوده است. یعنی:</a:t>
            </a:r>
            <a:endParaRPr lang="en-US" sz="1800" dirty="0">
              <a:cs typeface="B Nazanin" panose="00000400000000000000" pitchFamily="2" charset="-78"/>
            </a:endParaRPr>
          </a:p>
          <a:p>
            <a:pPr marL="285750" indent="-285750" algn="just" rtl="1">
              <a:lnSpc>
                <a:spcPct val="200000"/>
              </a:lnSpc>
              <a:buFont typeface="Arial" panose="020B0604020202020204" pitchFamily="34" charset="0"/>
              <a:buChar char="•"/>
            </a:pPr>
            <a:r>
              <a:rPr lang="fa-IR" sz="1800" dirty="0">
                <a:cs typeface="B Nazanin" panose="00000400000000000000" pitchFamily="2" charset="-78"/>
              </a:rPr>
              <a:t>پزشکان فقط بر درمان بیمار متمرکز بوده‌اند.</a:t>
            </a:r>
            <a:endParaRPr lang="en-US" sz="1800" dirty="0">
              <a:cs typeface="B Nazanin" panose="00000400000000000000" pitchFamily="2" charset="-78"/>
            </a:endParaRPr>
          </a:p>
          <a:p>
            <a:pPr marL="285750" indent="-285750" algn="just" rtl="1">
              <a:lnSpc>
                <a:spcPct val="200000"/>
              </a:lnSpc>
              <a:buFont typeface="Arial" panose="020B0604020202020204" pitchFamily="34" charset="0"/>
              <a:buChar char="•"/>
            </a:pPr>
            <a:r>
              <a:rPr lang="fa-IR" sz="1800" dirty="0">
                <a:cs typeface="B Nazanin" panose="00000400000000000000" pitchFamily="2" charset="-78"/>
              </a:rPr>
              <a:t>دامپزشکان در حوزه‌ای جداگانه فعال بوده‌اند.</a:t>
            </a:r>
            <a:endParaRPr lang="en-US" dirty="0">
              <a:cs typeface="B Nazanin" panose="00000400000000000000" pitchFamily="2" charset="-78"/>
            </a:endParaRPr>
          </a:p>
          <a:p>
            <a:pPr marL="285750" indent="-285750" algn="just" rtl="1">
              <a:lnSpc>
                <a:spcPct val="200000"/>
              </a:lnSpc>
              <a:buFont typeface="Arial" panose="020B0604020202020204" pitchFamily="34" charset="0"/>
              <a:buChar char="•"/>
            </a:pPr>
            <a:r>
              <a:rPr lang="fa-IR" sz="1800" dirty="0">
                <a:cs typeface="B Nazanin" panose="00000400000000000000" pitchFamily="2" charset="-78"/>
              </a:rPr>
              <a:t>محیط‌زیست که خود بستر انتقال است، تقریباً نادیده گرفته شده.</a:t>
            </a:r>
            <a:endParaRPr lang="en-US" sz="1800" dirty="0">
              <a:cs typeface="B Nazanin" panose="00000400000000000000" pitchFamily="2" charset="-78"/>
            </a:endParaRPr>
          </a:p>
          <a:p>
            <a:pPr algn="just" rtl="1">
              <a:lnSpc>
                <a:spcPct val="200000"/>
              </a:lnSpc>
            </a:pPr>
            <a:r>
              <a:rPr lang="fa-IR" sz="1800" dirty="0">
                <a:cs typeface="B Nazanin" panose="00000400000000000000" pitchFamily="2" charset="-78"/>
              </a:rPr>
              <a:t>این رویکردهای گسسته، در کشوری که گونه‌های مختلف</a:t>
            </a:r>
            <a:r>
              <a:rPr lang="en-US" sz="1800" dirty="0">
                <a:cs typeface="B Nazanin" panose="00000400000000000000" pitchFamily="2" charset="-78"/>
              </a:rPr>
              <a:t> </a:t>
            </a:r>
            <a:r>
              <a:rPr lang="fa-IR" sz="1800" dirty="0">
                <a:cs typeface="B Nazanin" panose="00000400000000000000" pitchFamily="2" charset="-78"/>
              </a:rPr>
              <a:t>انگل در حال چرخش هستند و مخازن</a:t>
            </a:r>
            <a:r>
              <a:rPr lang="en-US" sz="1800" dirty="0">
                <a:cs typeface="B Nazanin" panose="00000400000000000000" pitchFamily="2" charset="-78"/>
              </a:rPr>
              <a:t> </a:t>
            </a:r>
            <a:r>
              <a:rPr lang="fa-IR" sz="1800" dirty="0">
                <a:cs typeface="B Nazanin" panose="00000400000000000000" pitchFamily="2" charset="-78"/>
              </a:rPr>
              <a:t>حیوانی‌اش ناشناخته باقی مانده، عملاً راه به جایی نمی‌برند.</a:t>
            </a:r>
            <a:endParaRPr lang="en-US" sz="1800" dirty="0">
              <a:cs typeface="B Nazanin" panose="00000400000000000000" pitchFamily="2" charset="-78"/>
            </a:endParaRPr>
          </a:p>
        </p:txBody>
      </p:sp>
    </p:spTree>
    <p:extLst>
      <p:ext uri="{BB962C8B-B14F-4D97-AF65-F5344CB8AC3E}">
        <p14:creationId xmlns:p14="http://schemas.microsoft.com/office/powerpoint/2010/main" val="34137208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BE4D1-5EE0-8981-048D-2954992CC55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47D8A2A-1DEC-8C7C-2D9B-C059AE09B131}"/>
              </a:ext>
            </a:extLst>
          </p:cNvPr>
          <p:cNvPicPr>
            <a:picLocks noChangeAspect="1"/>
          </p:cNvPicPr>
          <p:nvPr/>
        </p:nvPicPr>
        <p:blipFill>
          <a:blip r:embed="rId3"/>
          <a:stretch>
            <a:fillRect/>
          </a:stretch>
        </p:blipFill>
        <p:spPr>
          <a:xfrm>
            <a:off x="495200" y="1791753"/>
            <a:ext cx="5290132" cy="35267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9" name="Oval 18">
            <a:extLst>
              <a:ext uri="{FF2B5EF4-FFF2-40B4-BE49-F238E27FC236}">
                <a16:creationId xmlns:a16="http://schemas.microsoft.com/office/drawing/2014/main" id="{47DBA9FB-4733-8FFA-F60F-B02A04F83A22}"/>
              </a:ext>
            </a:extLst>
          </p:cNvPr>
          <p:cNvSpPr/>
          <p:nvPr/>
        </p:nvSpPr>
        <p:spPr>
          <a:xfrm rot="14807776">
            <a:off x="-455560" y="5504299"/>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9" name="Oval 8">
            <a:extLst>
              <a:ext uri="{FF2B5EF4-FFF2-40B4-BE49-F238E27FC236}">
                <a16:creationId xmlns:a16="http://schemas.microsoft.com/office/drawing/2014/main" id="{B7D0FC3F-BCB8-9A3B-EB04-5262825652A6}"/>
              </a:ext>
            </a:extLst>
          </p:cNvPr>
          <p:cNvSpPr/>
          <p:nvPr/>
        </p:nvSpPr>
        <p:spPr>
          <a:xfrm>
            <a:off x="10629663" y="-781356"/>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8" name="Oval 7">
            <a:extLst>
              <a:ext uri="{FF2B5EF4-FFF2-40B4-BE49-F238E27FC236}">
                <a16:creationId xmlns:a16="http://schemas.microsoft.com/office/drawing/2014/main" id="{056FD4CF-043C-DEC2-F049-14925D60DF34}"/>
              </a:ext>
            </a:extLst>
          </p:cNvPr>
          <p:cNvSpPr/>
          <p:nvPr/>
        </p:nvSpPr>
        <p:spPr>
          <a:xfrm>
            <a:off x="10887423" y="211526"/>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0" name="Oval 9">
            <a:extLst>
              <a:ext uri="{FF2B5EF4-FFF2-40B4-BE49-F238E27FC236}">
                <a16:creationId xmlns:a16="http://schemas.microsoft.com/office/drawing/2014/main" id="{C32C739F-A6C1-0B47-51FC-DA10073863F2}"/>
              </a:ext>
            </a:extLst>
          </p:cNvPr>
          <p:cNvSpPr/>
          <p:nvPr/>
        </p:nvSpPr>
        <p:spPr>
          <a:xfrm>
            <a:off x="9585792" y="19256"/>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2" name="Oval 11">
            <a:extLst>
              <a:ext uri="{FF2B5EF4-FFF2-40B4-BE49-F238E27FC236}">
                <a16:creationId xmlns:a16="http://schemas.microsoft.com/office/drawing/2014/main" id="{3BF5DD63-4318-7304-171D-F76CE5CC4D5B}"/>
              </a:ext>
            </a:extLst>
          </p:cNvPr>
          <p:cNvSpPr/>
          <p:nvPr/>
        </p:nvSpPr>
        <p:spPr>
          <a:xfrm>
            <a:off x="10242812" y="1135215"/>
            <a:ext cx="1179976" cy="1179976"/>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7" name="Oval 16">
            <a:extLst>
              <a:ext uri="{FF2B5EF4-FFF2-40B4-BE49-F238E27FC236}">
                <a16:creationId xmlns:a16="http://schemas.microsoft.com/office/drawing/2014/main" id="{0F84807E-0645-F843-7D73-06DDA3B61AE7}"/>
              </a:ext>
            </a:extLst>
          </p:cNvPr>
          <p:cNvSpPr/>
          <p:nvPr/>
        </p:nvSpPr>
        <p:spPr>
          <a:xfrm rot="14807776">
            <a:off x="989577" y="54717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8" name="Oval 17">
            <a:extLst>
              <a:ext uri="{FF2B5EF4-FFF2-40B4-BE49-F238E27FC236}">
                <a16:creationId xmlns:a16="http://schemas.microsoft.com/office/drawing/2014/main" id="{B8F8AAE9-9E78-77B0-A5FC-70139CDF5CE4}"/>
              </a:ext>
            </a:extLst>
          </p:cNvPr>
          <p:cNvSpPr/>
          <p:nvPr/>
        </p:nvSpPr>
        <p:spPr>
          <a:xfrm rot="14807776">
            <a:off x="-99101" y="4991952"/>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3" name="TextBox 2">
            <a:extLst>
              <a:ext uri="{FF2B5EF4-FFF2-40B4-BE49-F238E27FC236}">
                <a16:creationId xmlns:a16="http://schemas.microsoft.com/office/drawing/2014/main" id="{F6575DBE-2379-F80B-D2F2-EE48635E2490}"/>
              </a:ext>
            </a:extLst>
          </p:cNvPr>
          <p:cNvSpPr txBox="1"/>
          <p:nvPr/>
        </p:nvSpPr>
        <p:spPr>
          <a:xfrm>
            <a:off x="1237269" y="1240508"/>
            <a:ext cx="8675984" cy="5009064"/>
          </a:xfrm>
          <a:prstGeom prst="rect">
            <a:avLst/>
          </a:prstGeom>
          <a:noFill/>
        </p:spPr>
        <p:txBody>
          <a:bodyPr wrap="square">
            <a:spAutoFit/>
          </a:bodyPr>
          <a:lstStyle/>
          <a:p>
            <a:pPr marL="285750" indent="-285750" algn="r" rtl="1">
              <a:lnSpc>
                <a:spcPct val="200000"/>
              </a:lnSpc>
              <a:buFont typeface="Arial" panose="020B0604020202020204" pitchFamily="34" charset="0"/>
              <a:buChar char="•"/>
            </a:pPr>
            <a:r>
              <a:rPr lang="fa-IR" dirty="0">
                <a:cs typeface="B Nazanin" panose="00000400000000000000" pitchFamily="2" charset="-78"/>
              </a:rPr>
              <a:t>لیشمانیوز در تقاطع </a:t>
            </a:r>
            <a:r>
              <a:rPr lang="fa-IR" b="1" dirty="0">
                <a:cs typeface="B Nazanin" panose="00000400000000000000" pitchFamily="2" charset="-78"/>
              </a:rPr>
              <a:t>انسان، حیوان و محیط</a:t>
            </a:r>
            <a:r>
              <a:rPr lang="fa-IR" dirty="0">
                <a:cs typeface="B Nazanin" panose="00000400000000000000" pitchFamily="2" charset="-78"/>
              </a:rPr>
              <a:t> قرار دارد.</a:t>
            </a:r>
          </a:p>
          <a:p>
            <a:pPr marL="285750" indent="-285750" algn="r" rtl="1">
              <a:lnSpc>
                <a:spcPct val="200000"/>
              </a:lnSpc>
              <a:buFont typeface="Arial" panose="020B0604020202020204" pitchFamily="34" charset="0"/>
              <a:buChar char="•"/>
            </a:pPr>
            <a:r>
              <a:rPr lang="fa-IR" dirty="0">
                <a:cs typeface="B Nazanin" panose="00000400000000000000" pitchFamily="2" charset="-78"/>
              </a:rPr>
              <a:t>الگوهای انتقال در همه مناطق یکسان نیستند.</a:t>
            </a:r>
          </a:p>
          <a:p>
            <a:pPr marL="285750" indent="-285750" algn="r" rtl="1">
              <a:lnSpc>
                <a:spcPct val="200000"/>
              </a:lnSpc>
              <a:buFont typeface="Arial" panose="020B0604020202020204" pitchFamily="34" charset="0"/>
              <a:buChar char="•"/>
            </a:pPr>
            <a:r>
              <a:rPr lang="fa-IR" dirty="0">
                <a:cs typeface="B Nazanin" panose="00000400000000000000" pitchFamily="2" charset="-78"/>
              </a:rPr>
              <a:t>مداخلات تک‌بخشی پاسخ‌گو نیستند.</a:t>
            </a:r>
          </a:p>
          <a:p>
            <a:pPr marL="285750" indent="-285750" algn="r" rtl="1">
              <a:lnSpc>
                <a:spcPct val="200000"/>
              </a:lnSpc>
              <a:buFont typeface="Arial" panose="020B0604020202020204" pitchFamily="34" charset="0"/>
              <a:buChar char="•"/>
            </a:pPr>
            <a:r>
              <a:rPr lang="fa-IR" dirty="0">
                <a:cs typeface="B Nazanin" panose="00000400000000000000" pitchFamily="2" charset="-78"/>
              </a:rPr>
              <a:t>One Health می‌تواند این موارد را یکپارچه کند: </a:t>
            </a:r>
          </a:p>
          <a:p>
            <a:pPr marL="742950" lvl="1" indent="-285750" algn="r" rtl="1">
              <a:lnSpc>
                <a:spcPct val="200000"/>
              </a:lnSpc>
              <a:buFont typeface="Wingdings" panose="05000000000000000000" pitchFamily="2" charset="2"/>
              <a:buChar char="ü"/>
            </a:pPr>
            <a:r>
              <a:rPr lang="fa-IR" dirty="0">
                <a:cs typeface="B Nazanin" panose="00000400000000000000" pitchFamily="2" charset="-78"/>
              </a:rPr>
              <a:t>پایش و مراقبت بیماری</a:t>
            </a:r>
            <a:endParaRPr lang="en-US" dirty="0">
              <a:cs typeface="B Nazanin" panose="00000400000000000000" pitchFamily="2" charset="-78"/>
            </a:endParaRPr>
          </a:p>
          <a:p>
            <a:pPr marL="742950" lvl="1" indent="-285750" algn="r" rtl="1">
              <a:lnSpc>
                <a:spcPct val="200000"/>
              </a:lnSpc>
              <a:buFont typeface="Wingdings" panose="05000000000000000000" pitchFamily="2" charset="2"/>
              <a:buChar char="ü"/>
            </a:pPr>
            <a:r>
              <a:rPr lang="fa-IR" dirty="0">
                <a:cs typeface="B Nazanin" panose="00000400000000000000" pitchFamily="2" charset="-78"/>
              </a:rPr>
              <a:t>تشخیص</a:t>
            </a:r>
            <a:endParaRPr lang="en-US" dirty="0">
              <a:cs typeface="B Nazanin" panose="00000400000000000000" pitchFamily="2" charset="-78"/>
            </a:endParaRPr>
          </a:p>
          <a:p>
            <a:pPr marL="742950" lvl="1" indent="-285750" algn="r" rtl="1">
              <a:lnSpc>
                <a:spcPct val="200000"/>
              </a:lnSpc>
              <a:buFont typeface="Wingdings" panose="05000000000000000000" pitchFamily="2" charset="2"/>
              <a:buChar char="ü"/>
            </a:pPr>
            <a:r>
              <a:rPr lang="fa-IR" dirty="0">
                <a:cs typeface="B Nazanin" panose="00000400000000000000" pitchFamily="2" charset="-78"/>
              </a:rPr>
              <a:t>کنترل ناقل</a:t>
            </a:r>
            <a:endParaRPr lang="en-US" dirty="0">
              <a:cs typeface="B Nazanin" panose="00000400000000000000" pitchFamily="2" charset="-78"/>
            </a:endParaRPr>
          </a:p>
          <a:p>
            <a:pPr marL="742950" lvl="1" indent="-285750" algn="r" rtl="1">
              <a:lnSpc>
                <a:spcPct val="200000"/>
              </a:lnSpc>
              <a:buFont typeface="Wingdings" panose="05000000000000000000" pitchFamily="2" charset="2"/>
              <a:buChar char="ü"/>
            </a:pPr>
            <a:r>
              <a:rPr lang="fa-IR" dirty="0">
                <a:cs typeface="B Nazanin" panose="00000400000000000000" pitchFamily="2" charset="-78"/>
              </a:rPr>
              <a:t>مطالعات مخازن حیوانی</a:t>
            </a:r>
            <a:endParaRPr lang="en-US" dirty="0">
              <a:cs typeface="B Nazanin" panose="00000400000000000000" pitchFamily="2" charset="-78"/>
            </a:endParaRPr>
          </a:p>
          <a:p>
            <a:pPr marL="742950" lvl="1" indent="-285750" algn="r" rtl="1">
              <a:lnSpc>
                <a:spcPct val="200000"/>
              </a:lnSpc>
              <a:buFont typeface="Wingdings" panose="05000000000000000000" pitchFamily="2" charset="2"/>
              <a:buChar char="ü"/>
            </a:pPr>
            <a:r>
              <a:rPr lang="fa-IR" dirty="0">
                <a:cs typeface="B Nazanin" panose="00000400000000000000" pitchFamily="2" charset="-78"/>
              </a:rPr>
              <a:t>مشارکت جامعه</a:t>
            </a:r>
            <a:endParaRPr lang="en-US" dirty="0">
              <a:cs typeface="B Nazanin" panose="00000400000000000000" pitchFamily="2" charset="-78"/>
            </a:endParaRPr>
          </a:p>
        </p:txBody>
      </p:sp>
      <p:sp>
        <p:nvSpPr>
          <p:cNvPr id="4" name="TextBox 3">
            <a:extLst>
              <a:ext uri="{FF2B5EF4-FFF2-40B4-BE49-F238E27FC236}">
                <a16:creationId xmlns:a16="http://schemas.microsoft.com/office/drawing/2014/main" id="{A587D639-9CE8-3035-FE8B-5681119145C8}"/>
              </a:ext>
            </a:extLst>
          </p:cNvPr>
          <p:cNvSpPr txBox="1"/>
          <p:nvPr/>
        </p:nvSpPr>
        <p:spPr>
          <a:xfrm>
            <a:off x="3140172" y="627199"/>
            <a:ext cx="5290132" cy="523220"/>
          </a:xfrm>
          <a:prstGeom prst="rect">
            <a:avLst/>
          </a:prstGeom>
          <a:noFill/>
        </p:spPr>
        <p:txBody>
          <a:bodyPr wrap="square" rtlCol="0">
            <a:spAutoFit/>
          </a:bodyPr>
          <a:lstStyle/>
          <a:p>
            <a:pPr algn="r" rtl="1">
              <a:buNone/>
            </a:pPr>
            <a:r>
              <a:rPr lang="en-US" sz="2800" b="1" dirty="0">
                <a:latin typeface="Times New Roman" panose="02020603050405020304" pitchFamily="18" charset="0"/>
                <a:cs typeface="Times New Roman" panose="02020603050405020304" pitchFamily="18" charset="0"/>
              </a:rPr>
              <a:t>Why One Health?</a:t>
            </a:r>
            <a:endParaRPr lang="en-US" sz="2800" dirty="0">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5EBD3562-B66C-B07B-A96D-8A3392EBA082}"/>
              </a:ext>
            </a:extLst>
          </p:cNvPr>
          <p:cNvSpPr>
            <a:spLocks noGrp="1"/>
          </p:cNvSpPr>
          <p:nvPr>
            <p:ph type="sldNum" sz="quarter" idx="12"/>
          </p:nvPr>
        </p:nvSpPr>
        <p:spPr/>
        <p:txBody>
          <a:bodyPr/>
          <a:lstStyle/>
          <a:p>
            <a:fld id="{EE33C7F8-D8E1-4961-B70B-472B6A48943E}" type="slidenum">
              <a:rPr lang="fa-IR" smtClean="0"/>
              <a:pPr/>
              <a:t>28</a:t>
            </a:fld>
            <a:endParaRPr lang="fa-IR" dirty="0"/>
          </a:p>
        </p:txBody>
      </p:sp>
    </p:spTree>
    <p:extLst>
      <p:ext uri="{BB962C8B-B14F-4D97-AF65-F5344CB8AC3E}">
        <p14:creationId xmlns:p14="http://schemas.microsoft.com/office/powerpoint/2010/main" val="11704924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421AB-07F1-7640-FEB2-5C0647E8A4E9}"/>
            </a:ext>
          </a:extLst>
        </p:cNvPr>
        <p:cNvGrpSpPr/>
        <p:nvPr/>
      </p:nvGrpSpPr>
      <p:grpSpPr>
        <a:xfrm>
          <a:off x="0" y="0"/>
          <a:ext cx="0" cy="0"/>
          <a:chOff x="0" y="0"/>
          <a:chExt cx="0" cy="0"/>
        </a:xfrm>
      </p:grpSpPr>
      <p:sp>
        <p:nvSpPr>
          <p:cNvPr id="19" name="Oval 18">
            <a:extLst>
              <a:ext uri="{FF2B5EF4-FFF2-40B4-BE49-F238E27FC236}">
                <a16:creationId xmlns:a16="http://schemas.microsoft.com/office/drawing/2014/main" id="{0324E7D2-1296-2117-8DB2-A55D39A2D44C}"/>
              </a:ext>
            </a:extLst>
          </p:cNvPr>
          <p:cNvSpPr/>
          <p:nvPr/>
        </p:nvSpPr>
        <p:spPr>
          <a:xfrm rot="14807776">
            <a:off x="-455560" y="5504299"/>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9" name="Oval 8">
            <a:extLst>
              <a:ext uri="{FF2B5EF4-FFF2-40B4-BE49-F238E27FC236}">
                <a16:creationId xmlns:a16="http://schemas.microsoft.com/office/drawing/2014/main" id="{7A8D200A-28BE-F3EB-ACBE-36BE6365C051}"/>
              </a:ext>
            </a:extLst>
          </p:cNvPr>
          <p:cNvSpPr/>
          <p:nvPr/>
        </p:nvSpPr>
        <p:spPr>
          <a:xfrm>
            <a:off x="10629663" y="-781356"/>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8" name="Oval 7">
            <a:extLst>
              <a:ext uri="{FF2B5EF4-FFF2-40B4-BE49-F238E27FC236}">
                <a16:creationId xmlns:a16="http://schemas.microsoft.com/office/drawing/2014/main" id="{A357D046-F031-EAC1-3872-199CF4D294F5}"/>
              </a:ext>
            </a:extLst>
          </p:cNvPr>
          <p:cNvSpPr/>
          <p:nvPr/>
        </p:nvSpPr>
        <p:spPr>
          <a:xfrm>
            <a:off x="10887423" y="211526"/>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0" name="Oval 9">
            <a:extLst>
              <a:ext uri="{FF2B5EF4-FFF2-40B4-BE49-F238E27FC236}">
                <a16:creationId xmlns:a16="http://schemas.microsoft.com/office/drawing/2014/main" id="{DB184DCD-53F1-4612-0771-C297853CE9BF}"/>
              </a:ext>
            </a:extLst>
          </p:cNvPr>
          <p:cNvSpPr/>
          <p:nvPr/>
        </p:nvSpPr>
        <p:spPr>
          <a:xfrm>
            <a:off x="9585792" y="19256"/>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2" name="Oval 11">
            <a:extLst>
              <a:ext uri="{FF2B5EF4-FFF2-40B4-BE49-F238E27FC236}">
                <a16:creationId xmlns:a16="http://schemas.microsoft.com/office/drawing/2014/main" id="{B23D4172-06EA-F952-2DD6-68A37A60F95F}"/>
              </a:ext>
            </a:extLst>
          </p:cNvPr>
          <p:cNvSpPr/>
          <p:nvPr/>
        </p:nvSpPr>
        <p:spPr>
          <a:xfrm>
            <a:off x="10242812" y="1135215"/>
            <a:ext cx="1179976" cy="1179976"/>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7" name="Oval 16">
            <a:extLst>
              <a:ext uri="{FF2B5EF4-FFF2-40B4-BE49-F238E27FC236}">
                <a16:creationId xmlns:a16="http://schemas.microsoft.com/office/drawing/2014/main" id="{B312EE23-4555-11F5-7A4D-B175ACBDDBA6}"/>
              </a:ext>
            </a:extLst>
          </p:cNvPr>
          <p:cNvSpPr/>
          <p:nvPr/>
        </p:nvSpPr>
        <p:spPr>
          <a:xfrm rot="14807776">
            <a:off x="989577" y="54717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8" name="Oval 17">
            <a:extLst>
              <a:ext uri="{FF2B5EF4-FFF2-40B4-BE49-F238E27FC236}">
                <a16:creationId xmlns:a16="http://schemas.microsoft.com/office/drawing/2014/main" id="{52E77724-7046-ACE1-8352-3944E5EBF407}"/>
              </a:ext>
            </a:extLst>
          </p:cNvPr>
          <p:cNvSpPr/>
          <p:nvPr/>
        </p:nvSpPr>
        <p:spPr>
          <a:xfrm rot="14807776">
            <a:off x="-99101" y="4991952"/>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2" name="Slide Number Placeholder 1">
            <a:extLst>
              <a:ext uri="{FF2B5EF4-FFF2-40B4-BE49-F238E27FC236}">
                <a16:creationId xmlns:a16="http://schemas.microsoft.com/office/drawing/2014/main" id="{CC190084-8ECA-D90C-1CFB-E37317B59E6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E33C7F8-D8E1-4961-B70B-472B6A48943E}" type="slidenum">
              <a:rPr kumimoji="0" lang="fa-I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B Tir" panose="00000400000000000000" pitchFamily="2" charset="-78"/>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fa-I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B Tir" panose="00000400000000000000" pitchFamily="2" charset="-78"/>
            </a:endParaRPr>
          </a:p>
        </p:txBody>
      </p:sp>
      <p:sp>
        <p:nvSpPr>
          <p:cNvPr id="7" name="TextBox 6">
            <a:extLst>
              <a:ext uri="{FF2B5EF4-FFF2-40B4-BE49-F238E27FC236}">
                <a16:creationId xmlns:a16="http://schemas.microsoft.com/office/drawing/2014/main" id="{D07A2F1B-35A3-F012-D8E8-8BBB23CF20D4}"/>
              </a:ext>
            </a:extLst>
          </p:cNvPr>
          <p:cNvSpPr txBox="1"/>
          <p:nvPr/>
        </p:nvSpPr>
        <p:spPr>
          <a:xfrm>
            <a:off x="1056438" y="1945029"/>
            <a:ext cx="9344720" cy="4212692"/>
          </a:xfrm>
          <a:prstGeom prst="rect">
            <a:avLst/>
          </a:prstGeom>
          <a:noFill/>
        </p:spPr>
        <p:txBody>
          <a:bodyPr wrap="square">
            <a:spAutoFit/>
          </a:bodyPr>
          <a:lstStyle/>
          <a:p>
            <a:pPr marL="285750" indent="-285750" algn="just" rtl="1">
              <a:lnSpc>
                <a:spcPct val="150000"/>
              </a:lnSpc>
              <a:buFont typeface="Arial" panose="020B0604020202020204" pitchFamily="34" charset="0"/>
              <a:buChar char="•"/>
            </a:pPr>
            <a:r>
              <a:rPr lang="en-US" b="1" dirty="0" err="1">
                <a:cs typeface="B Nazanin" panose="00000400000000000000" pitchFamily="2" charset="-78"/>
              </a:rPr>
              <a:t>ارکان</a:t>
            </a:r>
            <a:r>
              <a:rPr lang="en-US" b="1" dirty="0">
                <a:cs typeface="B Nazanin" panose="00000400000000000000" pitchFamily="2" charset="-78"/>
              </a:rPr>
              <a:t> </a:t>
            </a:r>
            <a:r>
              <a:rPr lang="en-US" b="1" dirty="0" err="1">
                <a:cs typeface="B Nazanin" panose="00000400000000000000" pitchFamily="2" charset="-78"/>
              </a:rPr>
              <a:t>مدیریت</a:t>
            </a:r>
            <a:r>
              <a:rPr lang="en-US" b="1" dirty="0">
                <a:cs typeface="B Nazanin" panose="00000400000000000000" pitchFamily="2" charset="-78"/>
              </a:rPr>
              <a:t> </a:t>
            </a:r>
            <a:r>
              <a:rPr lang="en-US" b="1" dirty="0" err="1">
                <a:cs typeface="B Nazanin" panose="00000400000000000000" pitchFamily="2" charset="-78"/>
              </a:rPr>
              <a:t>بیماری</a:t>
            </a:r>
            <a:r>
              <a:rPr lang="en-US" b="1" dirty="0">
                <a:cs typeface="B Nazanin" panose="00000400000000000000" pitchFamily="2" charset="-78"/>
              </a:rPr>
              <a:t>:</a:t>
            </a:r>
            <a:r>
              <a:rPr lang="en-US" dirty="0">
                <a:cs typeface="B Nazanin" panose="00000400000000000000" pitchFamily="2" charset="-78"/>
              </a:rPr>
              <a:t> </a:t>
            </a:r>
          </a:p>
          <a:p>
            <a:pPr marL="742950" lvl="1" indent="-285750" algn="just" rtl="1">
              <a:lnSpc>
                <a:spcPct val="150000"/>
              </a:lnSpc>
              <a:buFont typeface="Wingdings" panose="05000000000000000000" pitchFamily="2" charset="2"/>
              <a:buChar char="ü"/>
            </a:pPr>
            <a:r>
              <a:rPr lang="en-US" dirty="0" err="1">
                <a:cs typeface="B Nazanin" panose="00000400000000000000" pitchFamily="2" charset="-78"/>
              </a:rPr>
              <a:t>تشخیص</a:t>
            </a:r>
            <a:r>
              <a:rPr lang="en-US" dirty="0">
                <a:cs typeface="B Nazanin" panose="00000400000000000000" pitchFamily="2" charset="-78"/>
              </a:rPr>
              <a:t> </a:t>
            </a:r>
            <a:r>
              <a:rPr lang="en-US" dirty="0" err="1">
                <a:cs typeface="B Nazanin" panose="00000400000000000000" pitchFamily="2" charset="-78"/>
              </a:rPr>
              <a:t>زودهنگام</a:t>
            </a:r>
            <a:r>
              <a:rPr lang="en-US" dirty="0">
                <a:cs typeface="B Nazanin" panose="00000400000000000000" pitchFamily="2" charset="-78"/>
              </a:rPr>
              <a:t> </a:t>
            </a:r>
            <a:endParaRPr lang="fa-IR"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en-US" dirty="0" err="1">
                <a:cs typeface="B Nazanin" panose="00000400000000000000" pitchFamily="2" charset="-78"/>
              </a:rPr>
              <a:t>درمان</a:t>
            </a:r>
            <a:r>
              <a:rPr lang="en-US" dirty="0">
                <a:cs typeface="B Nazanin" panose="00000400000000000000" pitchFamily="2" charset="-78"/>
              </a:rPr>
              <a:t> </a:t>
            </a:r>
            <a:r>
              <a:rPr lang="en-US" dirty="0" err="1">
                <a:cs typeface="B Nazanin" panose="00000400000000000000" pitchFamily="2" charset="-78"/>
              </a:rPr>
              <a:t>استاندارد</a:t>
            </a:r>
            <a:r>
              <a:rPr lang="en-US" dirty="0">
                <a:cs typeface="B Nazanin" panose="00000400000000000000" pitchFamily="2" charset="-78"/>
              </a:rPr>
              <a:t> </a:t>
            </a:r>
            <a:endParaRPr lang="fa-IR"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en-US" dirty="0" err="1">
                <a:cs typeface="B Nazanin" panose="00000400000000000000" pitchFamily="2" charset="-78"/>
              </a:rPr>
              <a:t>پیگیری</a:t>
            </a:r>
            <a:r>
              <a:rPr lang="en-US" dirty="0">
                <a:cs typeface="B Nazanin" panose="00000400000000000000" pitchFamily="2" charset="-78"/>
              </a:rPr>
              <a:t> </a:t>
            </a:r>
            <a:r>
              <a:rPr lang="en-US" dirty="0" err="1">
                <a:cs typeface="B Nazanin" panose="00000400000000000000" pitchFamily="2" charset="-78"/>
              </a:rPr>
              <a:t>پس</a:t>
            </a:r>
            <a:r>
              <a:rPr lang="en-US" dirty="0">
                <a:cs typeface="B Nazanin" panose="00000400000000000000" pitchFamily="2" charset="-78"/>
              </a:rPr>
              <a:t> </a:t>
            </a:r>
            <a:r>
              <a:rPr lang="en-US" dirty="0" err="1">
                <a:cs typeface="B Nazanin" panose="00000400000000000000" pitchFamily="2" charset="-78"/>
              </a:rPr>
              <a:t>از</a:t>
            </a:r>
            <a:r>
              <a:rPr lang="en-US" dirty="0">
                <a:cs typeface="B Nazanin" panose="00000400000000000000" pitchFamily="2" charset="-78"/>
              </a:rPr>
              <a:t> </a:t>
            </a:r>
            <a:r>
              <a:rPr lang="en-US" dirty="0" err="1">
                <a:cs typeface="B Nazanin" panose="00000400000000000000" pitchFamily="2" charset="-78"/>
              </a:rPr>
              <a:t>درمان</a:t>
            </a:r>
            <a:endParaRPr lang="prs-AF" dirty="0">
              <a:cs typeface="B Nazanin" panose="00000400000000000000" pitchFamily="2" charset="-78"/>
            </a:endParaRPr>
          </a:p>
          <a:p>
            <a:pPr marL="742950" lvl="1" indent="-285750" algn="just" rtl="1">
              <a:lnSpc>
                <a:spcPct val="150000"/>
              </a:lnSpc>
              <a:buFont typeface="Wingdings" panose="05000000000000000000" pitchFamily="2" charset="2"/>
              <a:buChar char="ü"/>
            </a:pPr>
            <a:endParaRPr lang="fa-IR" dirty="0">
              <a:cs typeface="B Nazanin" panose="00000400000000000000" pitchFamily="2" charset="-78"/>
            </a:endParaRPr>
          </a:p>
          <a:p>
            <a:pPr marL="285750" indent="-285750" algn="just" rtl="1">
              <a:lnSpc>
                <a:spcPct val="150000"/>
              </a:lnSpc>
              <a:buFont typeface="Arial" panose="020B0604020202020204" pitchFamily="34" charset="0"/>
              <a:buChar char="•"/>
            </a:pPr>
            <a:r>
              <a:rPr lang="en-US" b="1" dirty="0" err="1">
                <a:cs typeface="B Nazanin" panose="00000400000000000000" pitchFamily="2" charset="-78"/>
              </a:rPr>
              <a:t>ضرورت</a:t>
            </a:r>
            <a:r>
              <a:rPr lang="en-US" b="1" dirty="0">
                <a:cs typeface="B Nazanin" panose="00000400000000000000" pitchFamily="2" charset="-78"/>
              </a:rPr>
              <a:t> </a:t>
            </a:r>
            <a:r>
              <a:rPr lang="en-US" b="1" dirty="0" err="1">
                <a:cs typeface="B Nazanin" panose="00000400000000000000" pitchFamily="2" charset="-78"/>
              </a:rPr>
              <a:t>یکپارچه‌سازی</a:t>
            </a:r>
            <a:r>
              <a:rPr lang="en-US" b="1" dirty="0">
                <a:cs typeface="B Nazanin" panose="00000400000000000000" pitchFamily="2" charset="-78"/>
              </a:rPr>
              <a:t>:</a:t>
            </a:r>
            <a:r>
              <a:rPr lang="en-US" dirty="0">
                <a:cs typeface="B Nazanin" panose="00000400000000000000" pitchFamily="2" charset="-78"/>
              </a:rPr>
              <a:t> </a:t>
            </a:r>
            <a:endParaRPr lang="prs-AF"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اتصال مدیریت بالینی به سامانه ثبت و گزارش‌دهی موارد</a:t>
            </a:r>
            <a:endParaRPr lang="prs-AF"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کاهش عوارض ناشی از درمان‌های سنتی، خوددرمانی و تأخیر در مراجعه</a:t>
            </a:r>
          </a:p>
          <a:p>
            <a:pPr marL="285750" indent="-285750" algn="just" rtl="1">
              <a:lnSpc>
                <a:spcPct val="150000"/>
              </a:lnSpc>
              <a:buFont typeface="Arial" panose="020B0604020202020204" pitchFamily="34" charset="0"/>
              <a:buChar char="•"/>
            </a:pPr>
            <a:r>
              <a:rPr lang="en-US" b="1" dirty="0" err="1">
                <a:cs typeface="B Nazanin" panose="00000400000000000000" pitchFamily="2" charset="-78"/>
              </a:rPr>
              <a:t>چالش</a:t>
            </a:r>
            <a:r>
              <a:rPr lang="en-US" b="1" dirty="0">
                <a:cs typeface="B Nazanin" panose="00000400000000000000" pitchFamily="2" charset="-78"/>
              </a:rPr>
              <a:t> </a:t>
            </a:r>
            <a:r>
              <a:rPr lang="en-US" b="1" dirty="0" err="1">
                <a:cs typeface="B Nazanin" panose="00000400000000000000" pitchFamily="2" charset="-78"/>
              </a:rPr>
              <a:t>کلیدی</a:t>
            </a:r>
            <a:r>
              <a:rPr lang="en-US" b="1" dirty="0">
                <a:cs typeface="B Nazanin" panose="00000400000000000000" pitchFamily="2" charset="-78"/>
              </a:rPr>
              <a:t>:</a:t>
            </a:r>
            <a:r>
              <a:rPr lang="en-US" dirty="0">
                <a:cs typeface="B Nazanin" panose="00000400000000000000" pitchFamily="2" charset="-78"/>
              </a:rPr>
              <a:t> </a:t>
            </a:r>
            <a:endParaRPr lang="fa-IR"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fa-IR" dirty="0"/>
              <a:t>دسترسی ناپایدار به خدمات تشخیصی و درمان استاندارد، به‌ویژه در مناطق روستایی و جنگ‌زده</a:t>
            </a:r>
            <a:endParaRPr lang="fa-IR" dirty="0">
              <a:cs typeface="B Nazanin" panose="00000400000000000000" pitchFamily="2" charset="-78"/>
            </a:endParaRPr>
          </a:p>
        </p:txBody>
      </p:sp>
      <p:sp>
        <p:nvSpPr>
          <p:cNvPr id="3" name="TextBox 2">
            <a:extLst>
              <a:ext uri="{FF2B5EF4-FFF2-40B4-BE49-F238E27FC236}">
                <a16:creationId xmlns:a16="http://schemas.microsoft.com/office/drawing/2014/main" id="{00D5ADF0-37C1-4A48-8170-AE678A62F097}"/>
              </a:ext>
            </a:extLst>
          </p:cNvPr>
          <p:cNvSpPr txBox="1"/>
          <p:nvPr/>
        </p:nvSpPr>
        <p:spPr>
          <a:xfrm>
            <a:off x="3308058" y="413092"/>
            <a:ext cx="5929926" cy="523220"/>
          </a:xfrm>
          <a:prstGeom prst="rect">
            <a:avLst/>
          </a:prstGeom>
          <a:noFill/>
        </p:spPr>
        <p:txBody>
          <a:bodyPr wrap="square" rtlCol="0">
            <a:spAutoFit/>
          </a:bodyPr>
          <a:lstStyle/>
          <a:p>
            <a:r>
              <a:rPr lang="fa-IR" sz="2800" b="1" dirty="0">
                <a:cs typeface="B Nazanin" panose="00000400000000000000" pitchFamily="2" charset="-78"/>
              </a:rPr>
              <a:t>مدیریت بالینی و ادغام در نظام مراقبت</a:t>
            </a:r>
            <a:endParaRPr lang="en-US" sz="2800" b="1" dirty="0">
              <a:cs typeface="B Nazanin" panose="00000400000000000000" pitchFamily="2" charset="-78"/>
            </a:endParaRPr>
          </a:p>
        </p:txBody>
      </p:sp>
      <p:pic>
        <p:nvPicPr>
          <p:cNvPr id="1028" name="Picture 4">
            <a:extLst>
              <a:ext uri="{FF2B5EF4-FFF2-40B4-BE49-F238E27FC236}">
                <a16:creationId xmlns:a16="http://schemas.microsoft.com/office/drawing/2014/main" id="{E3673F46-432F-4025-AD62-D335B50364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4796" y="1305245"/>
            <a:ext cx="4672918" cy="31152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749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CD413-9A7A-CCC6-F64E-FF3C0DEF1965}"/>
            </a:ext>
          </a:extLst>
        </p:cNvPr>
        <p:cNvGrpSpPr/>
        <p:nvPr/>
      </p:nvGrpSpPr>
      <p:grpSpPr>
        <a:xfrm>
          <a:off x="0" y="0"/>
          <a:ext cx="0" cy="0"/>
          <a:chOff x="0" y="0"/>
          <a:chExt cx="0" cy="0"/>
        </a:xfrm>
      </p:grpSpPr>
      <p:sp>
        <p:nvSpPr>
          <p:cNvPr id="19" name="Oval 18">
            <a:extLst>
              <a:ext uri="{FF2B5EF4-FFF2-40B4-BE49-F238E27FC236}">
                <a16:creationId xmlns:a16="http://schemas.microsoft.com/office/drawing/2014/main" id="{E990F705-A584-FE20-9CEC-D9083313315A}"/>
              </a:ext>
            </a:extLst>
          </p:cNvPr>
          <p:cNvSpPr/>
          <p:nvPr/>
        </p:nvSpPr>
        <p:spPr>
          <a:xfrm rot="14807776">
            <a:off x="-455560" y="5504299"/>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9" name="Oval 8">
            <a:extLst>
              <a:ext uri="{FF2B5EF4-FFF2-40B4-BE49-F238E27FC236}">
                <a16:creationId xmlns:a16="http://schemas.microsoft.com/office/drawing/2014/main" id="{6D334951-89F4-C9C2-5310-D52B64D292C8}"/>
              </a:ext>
            </a:extLst>
          </p:cNvPr>
          <p:cNvSpPr/>
          <p:nvPr/>
        </p:nvSpPr>
        <p:spPr>
          <a:xfrm>
            <a:off x="10629663" y="-781356"/>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8" name="Oval 7">
            <a:extLst>
              <a:ext uri="{FF2B5EF4-FFF2-40B4-BE49-F238E27FC236}">
                <a16:creationId xmlns:a16="http://schemas.microsoft.com/office/drawing/2014/main" id="{A35D0DD5-2B03-E0B3-01FD-9C26B033074F}"/>
              </a:ext>
            </a:extLst>
          </p:cNvPr>
          <p:cNvSpPr/>
          <p:nvPr/>
        </p:nvSpPr>
        <p:spPr>
          <a:xfrm>
            <a:off x="10887423" y="211526"/>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8" name="Oval 17">
            <a:extLst>
              <a:ext uri="{FF2B5EF4-FFF2-40B4-BE49-F238E27FC236}">
                <a16:creationId xmlns:a16="http://schemas.microsoft.com/office/drawing/2014/main" id="{F59011B4-0AF6-C9D7-1CF0-F3B2904FF329}"/>
              </a:ext>
            </a:extLst>
          </p:cNvPr>
          <p:cNvSpPr/>
          <p:nvPr/>
        </p:nvSpPr>
        <p:spPr>
          <a:xfrm rot="14807776">
            <a:off x="-99101" y="4991952"/>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4" name="TextBox 3">
            <a:extLst>
              <a:ext uri="{FF2B5EF4-FFF2-40B4-BE49-F238E27FC236}">
                <a16:creationId xmlns:a16="http://schemas.microsoft.com/office/drawing/2014/main" id="{FED3E930-DA71-B644-CD1C-89580DAAF0EB}"/>
              </a:ext>
            </a:extLst>
          </p:cNvPr>
          <p:cNvSpPr txBox="1"/>
          <p:nvPr/>
        </p:nvSpPr>
        <p:spPr>
          <a:xfrm>
            <a:off x="1798336" y="627199"/>
            <a:ext cx="6631968" cy="523220"/>
          </a:xfrm>
          <a:prstGeom prst="rect">
            <a:avLst/>
          </a:prstGeom>
          <a:noFill/>
        </p:spPr>
        <p:txBody>
          <a:bodyPr wrap="square" rtlCol="0">
            <a:spAutoFit/>
          </a:bodyPr>
          <a:lstStyle/>
          <a:p>
            <a:pPr lvl="0" algn="r" rtl="1"/>
            <a:r>
              <a:rPr lang="en-US" sz="2800" b="1" dirty="0" err="1">
                <a:cs typeface="B Nazanin" panose="00000400000000000000" pitchFamily="2" charset="-78"/>
              </a:rPr>
              <a:t>نظام</a:t>
            </a:r>
            <a:r>
              <a:rPr lang="en-US" sz="2800" b="1" dirty="0">
                <a:cs typeface="B Nazanin" panose="00000400000000000000" pitchFamily="2" charset="-78"/>
              </a:rPr>
              <a:t> </a:t>
            </a:r>
            <a:r>
              <a:rPr lang="en-US" sz="2800" b="1" dirty="0" err="1">
                <a:cs typeface="B Nazanin" panose="00000400000000000000" pitchFamily="2" charset="-78"/>
              </a:rPr>
              <a:t>یکپارچه</a:t>
            </a:r>
            <a:r>
              <a:rPr lang="en-US" sz="2800" b="1" dirty="0">
                <a:cs typeface="B Nazanin" panose="00000400000000000000" pitchFamily="2" charset="-78"/>
              </a:rPr>
              <a:t> </a:t>
            </a:r>
            <a:r>
              <a:rPr lang="en-US" sz="2800" b="1" dirty="0" err="1">
                <a:cs typeface="B Nazanin" panose="00000400000000000000" pitchFamily="2" charset="-78"/>
              </a:rPr>
              <a:t>پایش</a:t>
            </a:r>
            <a:r>
              <a:rPr lang="en-US" sz="2800" b="1" dirty="0">
                <a:cs typeface="B Nazanin" panose="00000400000000000000" pitchFamily="2" charset="-78"/>
              </a:rPr>
              <a:t> و </a:t>
            </a:r>
            <a:r>
              <a:rPr lang="en-US" sz="2800" b="1" dirty="0" err="1">
                <a:cs typeface="B Nazanin" panose="00000400000000000000" pitchFamily="2" charset="-78"/>
              </a:rPr>
              <a:t>گزارش‌دهی</a:t>
            </a:r>
            <a:r>
              <a:rPr lang="en-US" sz="2800" b="1" dirty="0">
                <a:cs typeface="B Nazanin" panose="00000400000000000000" pitchFamily="2" charset="-78"/>
              </a:rPr>
              <a:t> </a:t>
            </a:r>
            <a:r>
              <a:rPr lang="en-US" sz="2800" b="1" dirty="0" err="1">
                <a:cs typeface="B Nazanin" panose="00000400000000000000" pitchFamily="2" charset="-78"/>
              </a:rPr>
              <a:t>لیشمانیوز</a:t>
            </a:r>
            <a:endPar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cs typeface="B Nazanin" panose="00000400000000000000" pitchFamily="2" charset="-78"/>
            </a:endParaRPr>
          </a:p>
        </p:txBody>
      </p:sp>
      <p:sp>
        <p:nvSpPr>
          <p:cNvPr id="2" name="Slide Number Placeholder 1">
            <a:extLst>
              <a:ext uri="{FF2B5EF4-FFF2-40B4-BE49-F238E27FC236}">
                <a16:creationId xmlns:a16="http://schemas.microsoft.com/office/drawing/2014/main" id="{4B86E7E0-B1A1-30EB-431B-DF6B8452BC9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E33C7F8-D8E1-4961-B70B-472B6A48943E}" type="slidenum">
              <a:rPr kumimoji="0" lang="fa-I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B Tir" panose="00000400000000000000" pitchFamily="2" charset="-78"/>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fa-I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B Tir" panose="00000400000000000000" pitchFamily="2" charset="-78"/>
            </a:endParaRPr>
          </a:p>
        </p:txBody>
      </p:sp>
      <p:pic>
        <p:nvPicPr>
          <p:cNvPr id="13" name="Picture 2">
            <a:extLst>
              <a:ext uri="{FF2B5EF4-FFF2-40B4-BE49-F238E27FC236}">
                <a16:creationId xmlns:a16="http://schemas.microsoft.com/office/drawing/2014/main" id="{4995939B-847C-4E37-A1F4-8D4610F1E9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3557" y="1505009"/>
            <a:ext cx="4712519" cy="47125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39C6741E-E9C7-4ED2-9810-2BB97EDD2CF2}"/>
              </a:ext>
            </a:extLst>
          </p:cNvPr>
          <p:cNvSpPr txBox="1"/>
          <p:nvPr/>
        </p:nvSpPr>
        <p:spPr>
          <a:xfrm>
            <a:off x="4166324" y="1646955"/>
            <a:ext cx="6694038" cy="3787062"/>
          </a:xfrm>
          <a:prstGeom prst="rect">
            <a:avLst/>
          </a:prstGeom>
          <a:noFill/>
        </p:spPr>
        <p:txBody>
          <a:bodyPr wrap="square">
            <a:spAutoFit/>
          </a:bodyPr>
          <a:lstStyle/>
          <a:p>
            <a:pPr marL="285750" indent="-285750" algn="just" rtl="1">
              <a:lnSpc>
                <a:spcPct val="150000"/>
              </a:lnSpc>
              <a:buFont typeface="Arial" panose="020B0604020202020204" pitchFamily="34" charset="0"/>
              <a:buChar char="•"/>
            </a:pPr>
            <a:r>
              <a:rPr lang="fa-IR" b="1" dirty="0">
                <a:cs typeface="B Nazanin" panose="00000400000000000000" pitchFamily="2" charset="-78"/>
              </a:rPr>
              <a:t>چالش: </a:t>
            </a:r>
            <a:endParaRPr lang="prs-AF" b="1"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کم‌گزارشی، تأخیر و داده‌های ناقص</a:t>
            </a:r>
            <a:endParaRPr lang="prs-AF" dirty="0">
              <a:cs typeface="B Nazanin" panose="00000400000000000000" pitchFamily="2" charset="-78"/>
            </a:endParaRPr>
          </a:p>
          <a:p>
            <a:pPr marL="285750" indent="-285750" algn="just" rtl="1">
              <a:lnSpc>
                <a:spcPct val="150000"/>
              </a:lnSpc>
              <a:buFont typeface="Arial" panose="020B0604020202020204" pitchFamily="34" charset="0"/>
              <a:buChar char="•"/>
            </a:pPr>
            <a:r>
              <a:rPr lang="fa-IR" b="1" dirty="0">
                <a:cs typeface="B Nazanin" panose="00000400000000000000" pitchFamily="2" charset="-78"/>
              </a:rPr>
              <a:t>راهکارها:</a:t>
            </a:r>
            <a:endParaRPr lang="prs-AF" b="1"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پایش فعال و غیرفعال در کانون‌های آندمیک</a:t>
            </a:r>
            <a:endParaRPr lang="prs-AF"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ثبت بلادرنگ موارد با موبایل/وب</a:t>
            </a:r>
            <a:endParaRPr lang="prs-AF"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ادغام داده‌های انسان، حیوان و محیط </a:t>
            </a:r>
            <a:endParaRPr lang="prs-AF"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پایش پشه‌خاکی </a:t>
            </a:r>
            <a:endParaRPr lang="prs-AF" dirty="0">
              <a:cs typeface="B Nazanin" panose="00000400000000000000" pitchFamily="2" charset="-78"/>
            </a:endParaRPr>
          </a:p>
          <a:p>
            <a:pPr marL="285750" indent="-285750" algn="just" rtl="1">
              <a:lnSpc>
                <a:spcPct val="150000"/>
              </a:lnSpc>
              <a:buFont typeface="Arial" panose="020B0604020202020204" pitchFamily="34" charset="0"/>
              <a:buChar char="•"/>
            </a:pPr>
            <a:r>
              <a:rPr lang="fa-IR" b="1" dirty="0">
                <a:cs typeface="B Nazanin" panose="00000400000000000000" pitchFamily="2" charset="-78"/>
              </a:rPr>
              <a:t>هدف:</a:t>
            </a:r>
            <a:endParaRPr lang="prs-AF" b="1"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 شناسایی سریع کانون‌ها و اجرای مداخلات هدفمند</a:t>
            </a:r>
            <a:endParaRPr lang="en-US" dirty="0">
              <a:cs typeface="B Nazanin" panose="00000400000000000000" pitchFamily="2" charset="-78"/>
            </a:endParaRPr>
          </a:p>
        </p:txBody>
      </p:sp>
    </p:spTree>
    <p:extLst>
      <p:ext uri="{BB962C8B-B14F-4D97-AF65-F5344CB8AC3E}">
        <p14:creationId xmlns:p14="http://schemas.microsoft.com/office/powerpoint/2010/main" val="679863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0974C-FD32-3305-37EA-C1DF5B02EF4F}"/>
            </a:ext>
          </a:extLst>
        </p:cNvPr>
        <p:cNvGrpSpPr/>
        <p:nvPr/>
      </p:nvGrpSpPr>
      <p:grpSpPr>
        <a:xfrm>
          <a:off x="0" y="0"/>
          <a:ext cx="0" cy="0"/>
          <a:chOff x="0" y="0"/>
          <a:chExt cx="0" cy="0"/>
        </a:xfrm>
      </p:grpSpPr>
      <p:sp>
        <p:nvSpPr>
          <p:cNvPr id="19" name="Oval 18">
            <a:extLst>
              <a:ext uri="{FF2B5EF4-FFF2-40B4-BE49-F238E27FC236}">
                <a16:creationId xmlns:a16="http://schemas.microsoft.com/office/drawing/2014/main" id="{338C3D8B-7D2E-8ED8-D60C-40907FDB52EB}"/>
              </a:ext>
            </a:extLst>
          </p:cNvPr>
          <p:cNvSpPr/>
          <p:nvPr/>
        </p:nvSpPr>
        <p:spPr>
          <a:xfrm rot="14807776">
            <a:off x="-455560" y="5504299"/>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9" name="Oval 8">
            <a:extLst>
              <a:ext uri="{FF2B5EF4-FFF2-40B4-BE49-F238E27FC236}">
                <a16:creationId xmlns:a16="http://schemas.microsoft.com/office/drawing/2014/main" id="{8ACA4CA6-AA3B-07C8-C12C-3D3B78842433}"/>
              </a:ext>
            </a:extLst>
          </p:cNvPr>
          <p:cNvSpPr/>
          <p:nvPr/>
        </p:nvSpPr>
        <p:spPr>
          <a:xfrm>
            <a:off x="10629663" y="-781356"/>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8" name="Oval 7">
            <a:extLst>
              <a:ext uri="{FF2B5EF4-FFF2-40B4-BE49-F238E27FC236}">
                <a16:creationId xmlns:a16="http://schemas.microsoft.com/office/drawing/2014/main" id="{CE270735-1737-5CDB-C6B6-17C89A3D9241}"/>
              </a:ext>
            </a:extLst>
          </p:cNvPr>
          <p:cNvSpPr/>
          <p:nvPr/>
        </p:nvSpPr>
        <p:spPr>
          <a:xfrm>
            <a:off x="10887423" y="211526"/>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0" name="Oval 9">
            <a:extLst>
              <a:ext uri="{FF2B5EF4-FFF2-40B4-BE49-F238E27FC236}">
                <a16:creationId xmlns:a16="http://schemas.microsoft.com/office/drawing/2014/main" id="{2477AE30-7ACD-70D4-E38D-0B43438EB4A8}"/>
              </a:ext>
            </a:extLst>
          </p:cNvPr>
          <p:cNvSpPr/>
          <p:nvPr/>
        </p:nvSpPr>
        <p:spPr>
          <a:xfrm>
            <a:off x="9585792" y="19256"/>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2" name="Oval 11">
            <a:extLst>
              <a:ext uri="{FF2B5EF4-FFF2-40B4-BE49-F238E27FC236}">
                <a16:creationId xmlns:a16="http://schemas.microsoft.com/office/drawing/2014/main" id="{0FBFEEB5-2620-AC73-1D85-622CF15499B2}"/>
              </a:ext>
            </a:extLst>
          </p:cNvPr>
          <p:cNvSpPr/>
          <p:nvPr/>
        </p:nvSpPr>
        <p:spPr>
          <a:xfrm>
            <a:off x="10242812" y="1135215"/>
            <a:ext cx="1179976" cy="1179976"/>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7" name="Oval 16">
            <a:extLst>
              <a:ext uri="{FF2B5EF4-FFF2-40B4-BE49-F238E27FC236}">
                <a16:creationId xmlns:a16="http://schemas.microsoft.com/office/drawing/2014/main" id="{95BDCFF5-E7E1-2C76-5110-69063B42B2B9}"/>
              </a:ext>
            </a:extLst>
          </p:cNvPr>
          <p:cNvSpPr/>
          <p:nvPr/>
        </p:nvSpPr>
        <p:spPr>
          <a:xfrm rot="14807776">
            <a:off x="989577" y="54717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8" name="Oval 17">
            <a:extLst>
              <a:ext uri="{FF2B5EF4-FFF2-40B4-BE49-F238E27FC236}">
                <a16:creationId xmlns:a16="http://schemas.microsoft.com/office/drawing/2014/main" id="{6DBB936D-2849-7B78-D55F-135D31DCA954}"/>
              </a:ext>
            </a:extLst>
          </p:cNvPr>
          <p:cNvSpPr/>
          <p:nvPr/>
        </p:nvSpPr>
        <p:spPr>
          <a:xfrm rot="14807776">
            <a:off x="-99101" y="4991952"/>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4" name="TextBox 3">
            <a:extLst>
              <a:ext uri="{FF2B5EF4-FFF2-40B4-BE49-F238E27FC236}">
                <a16:creationId xmlns:a16="http://schemas.microsoft.com/office/drawing/2014/main" id="{39D37213-4300-73AF-04D0-65C12F698453}"/>
              </a:ext>
            </a:extLst>
          </p:cNvPr>
          <p:cNvSpPr txBox="1"/>
          <p:nvPr/>
        </p:nvSpPr>
        <p:spPr>
          <a:xfrm>
            <a:off x="2565128" y="607414"/>
            <a:ext cx="6522196" cy="523220"/>
          </a:xfrm>
          <a:prstGeom prst="rect">
            <a:avLst/>
          </a:prstGeom>
          <a:noFill/>
        </p:spPr>
        <p:txBody>
          <a:bodyPr wrap="square" rtlCol="0">
            <a:spAutoFit/>
          </a:bodyPr>
          <a:lstStyle/>
          <a:p>
            <a:pPr lvl="0" algn="ctr" rtl="1"/>
            <a:r>
              <a:rPr lang="fa-IR" sz="2800" b="1" dirty="0">
                <a:cs typeface="B Nazanin" panose="00000400000000000000" pitchFamily="2" charset="-78"/>
              </a:rPr>
              <a:t>استقرار نظام نقشه</a:t>
            </a:r>
            <a:r>
              <a:rPr lang="en-US" sz="2800" b="1" dirty="0">
                <a:cs typeface="B Nazanin" panose="00000400000000000000" pitchFamily="2" charset="-78"/>
              </a:rPr>
              <a:t> </a:t>
            </a:r>
            <a:r>
              <a:rPr lang="fa-IR" sz="2800" b="1" dirty="0">
                <a:cs typeface="B Nazanin" panose="00000400000000000000" pitchFamily="2" charset="-78"/>
              </a:rPr>
              <a:t>‌برداری ملی خطر لیشمانیوز</a:t>
            </a:r>
            <a:endParaRPr kumimoji="0" lang="fa-IR" sz="2800" b="1" i="0" u="none" strike="noStrike" kern="1200" cap="none" spc="0" normalizeH="0" baseline="0" noProof="0" dirty="0">
              <a:ln>
                <a:noFill/>
              </a:ln>
              <a:solidFill>
                <a:prstClr val="black"/>
              </a:solidFill>
              <a:effectLst/>
              <a:uLnTx/>
              <a:uFillTx/>
              <a:latin typeface="Calibri" panose="020F0502020204030204"/>
              <a:cs typeface="B Nazanin" panose="00000400000000000000" pitchFamily="2" charset="-78"/>
            </a:endParaRPr>
          </a:p>
        </p:txBody>
      </p:sp>
      <p:sp>
        <p:nvSpPr>
          <p:cNvPr id="2" name="Slide Number Placeholder 1">
            <a:extLst>
              <a:ext uri="{FF2B5EF4-FFF2-40B4-BE49-F238E27FC236}">
                <a16:creationId xmlns:a16="http://schemas.microsoft.com/office/drawing/2014/main" id="{72224D70-49D4-0223-7064-B0C1BEC4473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E33C7F8-D8E1-4961-B70B-472B6A48943E}" type="slidenum">
              <a:rPr kumimoji="0" lang="fa-I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B Tir" panose="00000400000000000000" pitchFamily="2" charset="-78"/>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fa-I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B Tir" panose="00000400000000000000" pitchFamily="2" charset="-78"/>
            </a:endParaRPr>
          </a:p>
        </p:txBody>
      </p:sp>
      <p:sp>
        <p:nvSpPr>
          <p:cNvPr id="7" name="TextBox 6">
            <a:extLst>
              <a:ext uri="{FF2B5EF4-FFF2-40B4-BE49-F238E27FC236}">
                <a16:creationId xmlns:a16="http://schemas.microsoft.com/office/drawing/2014/main" id="{85F1807A-0BFF-7906-32E8-8A57F01F4D47}"/>
              </a:ext>
            </a:extLst>
          </p:cNvPr>
          <p:cNvSpPr txBox="1"/>
          <p:nvPr/>
        </p:nvSpPr>
        <p:spPr>
          <a:xfrm>
            <a:off x="2135900" y="1646955"/>
            <a:ext cx="7445247" cy="4628190"/>
          </a:xfrm>
          <a:prstGeom prst="rect">
            <a:avLst/>
          </a:prstGeom>
          <a:noFill/>
        </p:spPr>
        <p:txBody>
          <a:bodyPr wrap="square">
            <a:spAutoFit/>
          </a:bodyPr>
          <a:lstStyle/>
          <a:p>
            <a:pPr algn="just" rtl="1">
              <a:lnSpc>
                <a:spcPct val="150000"/>
              </a:lnSpc>
            </a:pPr>
            <a:r>
              <a:rPr lang="prs-AF" dirty="0">
                <a:cs typeface="B Nazanin" panose="00000400000000000000" pitchFamily="2" charset="-78"/>
              </a:rPr>
              <a:t>۱- </a:t>
            </a:r>
            <a:r>
              <a:rPr lang="fa-IR" dirty="0">
                <a:cs typeface="B Nazanin" panose="00000400000000000000" pitchFamily="2" charset="-78"/>
              </a:rPr>
              <a:t> وضعیت موجود (چالش):</a:t>
            </a:r>
            <a:endParaRPr lang="prs-AF"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فقدان نقشه ملی خطر و اتکا به داده‌های پراکنده منطقه‌ای.</a:t>
            </a:r>
            <a:endParaRPr lang="prs-AF" dirty="0">
              <a:cs typeface="B Nazanin" panose="00000400000000000000" pitchFamily="2" charset="-78"/>
            </a:endParaRPr>
          </a:p>
          <a:p>
            <a:pPr algn="just" rtl="1">
              <a:lnSpc>
                <a:spcPct val="150000"/>
              </a:lnSpc>
            </a:pPr>
            <a:r>
              <a:rPr lang="prs-AF" dirty="0">
                <a:cs typeface="B Nazanin" panose="00000400000000000000" pitchFamily="2" charset="-78"/>
              </a:rPr>
              <a:t>۲- </a:t>
            </a:r>
            <a:r>
              <a:rPr lang="fa-IR" dirty="0">
                <a:cs typeface="B Nazanin" panose="00000400000000000000" pitchFamily="2" charset="-78"/>
              </a:rPr>
              <a:t> مدل مفهومی یکپارچه‌سازی داده‌ها </a:t>
            </a:r>
            <a:r>
              <a:rPr lang="prs-AF" dirty="0">
                <a:cs typeface="B Nazanin" panose="00000400000000000000" pitchFamily="2" charset="-78"/>
              </a:rPr>
              <a:t>:</a:t>
            </a:r>
          </a:p>
          <a:p>
            <a:pPr algn="just" rtl="1">
              <a:lnSpc>
                <a:spcPct val="150000"/>
              </a:lnSpc>
            </a:pPr>
            <a:r>
              <a:rPr lang="fa-IR" dirty="0">
                <a:cs typeface="B Nazanin" panose="00000400000000000000" pitchFamily="2" charset="-78"/>
              </a:rPr>
              <a:t>ادغام لایه‌های</a:t>
            </a:r>
            <a:r>
              <a:rPr lang="prs-AF" dirty="0">
                <a:cs typeface="B Nazanin" panose="00000400000000000000" pitchFamily="2" charset="-78"/>
              </a:rPr>
              <a:t> </a:t>
            </a:r>
            <a:r>
              <a:rPr lang="fa-IR" dirty="0">
                <a:cs typeface="B Nazanin" panose="00000400000000000000" pitchFamily="2" charset="-78"/>
              </a:rPr>
              <a:t>داده‌ای</a:t>
            </a:r>
            <a:endParaRPr lang="prs-AF"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بالینی: ثبت موارد انسانی</a:t>
            </a:r>
            <a:endParaRPr lang="prs-AF"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انگل‌شناسی: پایش گونه‌های انگل</a:t>
            </a:r>
            <a:endParaRPr lang="prs-AF"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اکولوژیک: داده‌های ناقل، مخازن و عوامل محیطی</a:t>
            </a:r>
            <a:endParaRPr lang="prs-AF" dirty="0">
              <a:cs typeface="B Nazanin" panose="00000400000000000000" pitchFamily="2" charset="-78"/>
            </a:endParaRPr>
          </a:p>
          <a:p>
            <a:pPr algn="just" rtl="1">
              <a:lnSpc>
                <a:spcPct val="150000"/>
              </a:lnSpc>
            </a:pPr>
            <a:r>
              <a:rPr lang="prs-AF" dirty="0">
                <a:cs typeface="B Nazanin" panose="00000400000000000000" pitchFamily="2" charset="-78"/>
              </a:rPr>
              <a:t>۳-</a:t>
            </a:r>
            <a:r>
              <a:rPr lang="fa-IR" dirty="0">
                <a:cs typeface="B Nazanin" panose="00000400000000000000" pitchFamily="2" charset="-78"/>
              </a:rPr>
              <a:t>زیرساخت‌های اجرایی </a:t>
            </a:r>
            <a:endParaRPr lang="prs-AF"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فنی: استفاده از </a:t>
            </a:r>
            <a:r>
              <a:rPr lang="en-US" dirty="0">
                <a:cs typeface="B Nazanin" panose="00000400000000000000" pitchFamily="2" charset="-78"/>
              </a:rPr>
              <a:t>GIS </a:t>
            </a:r>
            <a:r>
              <a:rPr lang="fa-IR" dirty="0">
                <a:cs typeface="B Nazanin" panose="00000400000000000000" pitchFamily="2" charset="-78"/>
              </a:rPr>
              <a:t>و مدل‌سازی فضایی-زمانی برای شناسایی نقاط داغ</a:t>
            </a:r>
            <a:endParaRPr lang="prs-AF"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عملیاتی: غربالگری فعال و پیمایش‌های هدفمند جامعه‌محور</a:t>
            </a:r>
            <a:endParaRPr lang="prs-AF" dirty="0">
              <a:cs typeface="B Nazanin" panose="00000400000000000000" pitchFamily="2" charset="-78"/>
            </a:endParaRPr>
          </a:p>
          <a:p>
            <a:pPr marL="742950" lvl="1" indent="-285750" algn="just" rtl="1">
              <a:lnSpc>
                <a:spcPct val="150000"/>
              </a:lnSpc>
              <a:buFont typeface="Wingdings" panose="05000000000000000000" pitchFamily="2" charset="2"/>
              <a:buChar char="ü"/>
            </a:pPr>
            <a:r>
              <a:rPr lang="fa-IR" dirty="0">
                <a:cs typeface="B Nazanin" panose="00000400000000000000" pitchFamily="2" charset="-78"/>
              </a:rPr>
              <a:t>ساختاری: تشکیل تیم چندرشته‌ای </a:t>
            </a:r>
          </a:p>
        </p:txBody>
      </p:sp>
      <p:sp>
        <p:nvSpPr>
          <p:cNvPr id="3" name="AutoShape 2">
            <a:extLst>
              <a:ext uri="{FF2B5EF4-FFF2-40B4-BE49-F238E27FC236}">
                <a16:creationId xmlns:a16="http://schemas.microsoft.com/office/drawing/2014/main" id="{40C58744-3A15-43F2-81D9-2CD93C67993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a:extLst>
              <a:ext uri="{FF2B5EF4-FFF2-40B4-BE49-F238E27FC236}">
                <a16:creationId xmlns:a16="http://schemas.microsoft.com/office/drawing/2014/main" id="{A2BFF672-2171-4EEC-AB6E-1C0D520F48C3}"/>
              </a:ext>
            </a:extLst>
          </p:cNvPr>
          <p:cNvPicPr>
            <a:picLocks noChangeAspect="1"/>
          </p:cNvPicPr>
          <p:nvPr/>
        </p:nvPicPr>
        <p:blipFill>
          <a:blip r:embed="rId3"/>
          <a:stretch>
            <a:fillRect/>
          </a:stretch>
        </p:blipFill>
        <p:spPr>
          <a:xfrm>
            <a:off x="842484" y="2505086"/>
            <a:ext cx="3445287" cy="22968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604894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E03C8-88BC-FA56-7CA1-1EC68E6470A9}"/>
            </a:ext>
          </a:extLst>
        </p:cNvPr>
        <p:cNvGrpSpPr/>
        <p:nvPr/>
      </p:nvGrpSpPr>
      <p:grpSpPr>
        <a:xfrm>
          <a:off x="0" y="0"/>
          <a:ext cx="0" cy="0"/>
          <a:chOff x="0" y="0"/>
          <a:chExt cx="0" cy="0"/>
        </a:xfrm>
      </p:grpSpPr>
      <p:sp>
        <p:nvSpPr>
          <p:cNvPr id="19" name="Oval 18">
            <a:extLst>
              <a:ext uri="{FF2B5EF4-FFF2-40B4-BE49-F238E27FC236}">
                <a16:creationId xmlns:a16="http://schemas.microsoft.com/office/drawing/2014/main" id="{FBC41CCB-BBD4-4144-BC3B-2B19C44E12BD}"/>
              </a:ext>
            </a:extLst>
          </p:cNvPr>
          <p:cNvSpPr/>
          <p:nvPr/>
        </p:nvSpPr>
        <p:spPr>
          <a:xfrm rot="14807776">
            <a:off x="-455560" y="5504299"/>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9" name="Oval 8">
            <a:extLst>
              <a:ext uri="{FF2B5EF4-FFF2-40B4-BE49-F238E27FC236}">
                <a16:creationId xmlns:a16="http://schemas.microsoft.com/office/drawing/2014/main" id="{F2102CA1-BC8C-DAD0-3F8B-CE2A83265FE5}"/>
              </a:ext>
            </a:extLst>
          </p:cNvPr>
          <p:cNvSpPr/>
          <p:nvPr/>
        </p:nvSpPr>
        <p:spPr>
          <a:xfrm>
            <a:off x="10629663" y="-781356"/>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8" name="Oval 7">
            <a:extLst>
              <a:ext uri="{FF2B5EF4-FFF2-40B4-BE49-F238E27FC236}">
                <a16:creationId xmlns:a16="http://schemas.microsoft.com/office/drawing/2014/main" id="{CA458943-FAD9-4A07-925F-A8DE44A2C23A}"/>
              </a:ext>
            </a:extLst>
          </p:cNvPr>
          <p:cNvSpPr/>
          <p:nvPr/>
        </p:nvSpPr>
        <p:spPr>
          <a:xfrm>
            <a:off x="10887423" y="211526"/>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2" name="Oval 11">
            <a:extLst>
              <a:ext uri="{FF2B5EF4-FFF2-40B4-BE49-F238E27FC236}">
                <a16:creationId xmlns:a16="http://schemas.microsoft.com/office/drawing/2014/main" id="{220B2F12-8204-3D33-8985-FFC899A2FA49}"/>
              </a:ext>
            </a:extLst>
          </p:cNvPr>
          <p:cNvSpPr/>
          <p:nvPr/>
        </p:nvSpPr>
        <p:spPr>
          <a:xfrm>
            <a:off x="10364349" y="211526"/>
            <a:ext cx="1179976" cy="1179976"/>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7" name="Oval 16">
            <a:extLst>
              <a:ext uri="{FF2B5EF4-FFF2-40B4-BE49-F238E27FC236}">
                <a16:creationId xmlns:a16="http://schemas.microsoft.com/office/drawing/2014/main" id="{F691452B-39EF-D818-3292-83803B1E6C69}"/>
              </a:ext>
            </a:extLst>
          </p:cNvPr>
          <p:cNvSpPr/>
          <p:nvPr/>
        </p:nvSpPr>
        <p:spPr>
          <a:xfrm rot="14807776">
            <a:off x="989577" y="54717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8" name="Oval 17">
            <a:extLst>
              <a:ext uri="{FF2B5EF4-FFF2-40B4-BE49-F238E27FC236}">
                <a16:creationId xmlns:a16="http://schemas.microsoft.com/office/drawing/2014/main" id="{1A665960-5A53-D394-9C43-BE144541F218}"/>
              </a:ext>
            </a:extLst>
          </p:cNvPr>
          <p:cNvSpPr/>
          <p:nvPr/>
        </p:nvSpPr>
        <p:spPr>
          <a:xfrm rot="14807776">
            <a:off x="-99101" y="4991952"/>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4" name="TextBox 3">
            <a:extLst>
              <a:ext uri="{FF2B5EF4-FFF2-40B4-BE49-F238E27FC236}">
                <a16:creationId xmlns:a16="http://schemas.microsoft.com/office/drawing/2014/main" id="{B53DF037-9FA5-AB65-4215-34D4CC3F734B}"/>
              </a:ext>
            </a:extLst>
          </p:cNvPr>
          <p:cNvSpPr txBox="1"/>
          <p:nvPr/>
        </p:nvSpPr>
        <p:spPr>
          <a:xfrm>
            <a:off x="1798336" y="627199"/>
            <a:ext cx="6631968" cy="52322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مدیریت</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موارد</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و </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نظام</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 </a:t>
            </a:r>
            <a:r>
              <a:rPr kumimoji="0" lang="en-US" sz="2800" b="1" i="0" u="none" strike="noStrike" kern="1200" cap="none" spc="0" normalizeH="0" baseline="0" noProof="0" dirty="0" err="1">
                <a:ln>
                  <a:noFill/>
                </a:ln>
                <a:solidFill>
                  <a:prstClr val="black"/>
                </a:solidFill>
                <a:effectLst/>
                <a:uLnTx/>
                <a:uFillTx/>
                <a:latin typeface="Calibri" panose="020F0502020204030204"/>
                <a:ea typeface="+mn-ea"/>
                <a:cs typeface="B Nazanin" panose="00000400000000000000" pitchFamily="2" charset="-78"/>
              </a:rPr>
              <a:t>گزارش‌دهی</a:t>
            </a:r>
            <a:endPar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Nazanin" panose="00000400000000000000" pitchFamily="2" charset="-78"/>
            </a:endParaRPr>
          </a:p>
        </p:txBody>
      </p:sp>
      <p:sp>
        <p:nvSpPr>
          <p:cNvPr id="2" name="Slide Number Placeholder 1">
            <a:extLst>
              <a:ext uri="{FF2B5EF4-FFF2-40B4-BE49-F238E27FC236}">
                <a16:creationId xmlns:a16="http://schemas.microsoft.com/office/drawing/2014/main" id="{F2877BC1-2AE1-4A04-FD27-8F2E1624363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E33C7F8-D8E1-4961-B70B-472B6A48943E}" type="slidenum">
              <a:rPr kumimoji="0" lang="fa-I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B Tir" panose="00000400000000000000" pitchFamily="2" charset="-78"/>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fa-I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B Tir" panose="00000400000000000000" pitchFamily="2" charset="-78"/>
            </a:endParaRPr>
          </a:p>
        </p:txBody>
      </p:sp>
      <p:sp>
        <p:nvSpPr>
          <p:cNvPr id="7" name="TextBox 6">
            <a:extLst>
              <a:ext uri="{FF2B5EF4-FFF2-40B4-BE49-F238E27FC236}">
                <a16:creationId xmlns:a16="http://schemas.microsoft.com/office/drawing/2014/main" id="{7373B9A6-AAFD-6E27-D92B-2A0A4FA6B8F6}"/>
              </a:ext>
            </a:extLst>
          </p:cNvPr>
          <p:cNvSpPr txBox="1"/>
          <p:nvPr/>
        </p:nvSpPr>
        <p:spPr>
          <a:xfrm>
            <a:off x="1284943" y="1291947"/>
            <a:ext cx="9344720" cy="4212692"/>
          </a:xfrm>
          <a:prstGeom prst="rect">
            <a:avLst/>
          </a:prstGeom>
          <a:noFill/>
        </p:spPr>
        <p:txBody>
          <a:bodyPr wrap="square">
            <a:spAutoFit/>
          </a:bodyPr>
          <a:lstStyle/>
          <a:p>
            <a:pPr marL="285750" indent="-285750" algn="r" rtl="1">
              <a:lnSpc>
                <a:spcPct val="150000"/>
              </a:lnSpc>
              <a:buFont typeface="Arial" panose="020B0604020202020204" pitchFamily="34" charset="0"/>
              <a:buChar char="•"/>
            </a:pPr>
            <a:r>
              <a:rPr lang="fa-IR" b="1" dirty="0">
                <a:cs typeface="B Nazanin" panose="00000400000000000000" pitchFamily="2" charset="-78"/>
              </a:rPr>
              <a:t>شکاف دانشی</a:t>
            </a:r>
          </a:p>
          <a:p>
            <a:pPr marL="742950" lvl="1" indent="-285750" algn="r" rtl="1">
              <a:lnSpc>
                <a:spcPct val="150000"/>
              </a:lnSpc>
              <a:buFont typeface="Wingdings" panose="05000000000000000000" pitchFamily="2" charset="2"/>
              <a:buChar char="ü"/>
            </a:pPr>
            <a:r>
              <a:rPr lang="fa-IR" dirty="0">
                <a:cs typeface="B Nazanin" panose="00000400000000000000" pitchFamily="2" charset="-78"/>
              </a:rPr>
              <a:t>گاهی محدود جامعه درباره نحوه انتقال و چرخه بیماری</a:t>
            </a:r>
          </a:p>
          <a:p>
            <a:pPr marL="742950" lvl="1" indent="-285750" algn="r" rtl="1">
              <a:lnSpc>
                <a:spcPct val="150000"/>
              </a:lnSpc>
              <a:buFont typeface="Wingdings" panose="05000000000000000000" pitchFamily="2" charset="2"/>
              <a:buChar char="ü"/>
            </a:pPr>
            <a:r>
              <a:rPr lang="fa-IR" dirty="0">
                <a:cs typeface="B Nazanin" panose="00000400000000000000" pitchFamily="2" charset="-78"/>
              </a:rPr>
              <a:t>تنها </a:t>
            </a:r>
            <a:r>
              <a:rPr lang="fa-IR" b="1" dirty="0">
                <a:cs typeface="B Nazanin" panose="00000400000000000000" pitchFamily="2" charset="-78"/>
              </a:rPr>
              <a:t>۱۴</a:t>
            </a:r>
            <a:r>
              <a:rPr lang="prs-AF" b="1" dirty="0">
                <a:cs typeface="B Nazanin" panose="00000400000000000000" pitchFamily="2" charset="-78"/>
              </a:rPr>
              <a:t>/</a:t>
            </a:r>
            <a:r>
              <a:rPr lang="fa-IR" b="1" dirty="0">
                <a:cs typeface="B Nazanin" panose="00000400000000000000" pitchFamily="2" charset="-78"/>
              </a:rPr>
              <a:t>۸٪</a:t>
            </a:r>
            <a:r>
              <a:rPr lang="fa-IR" dirty="0">
                <a:cs typeface="B Nazanin" panose="00000400000000000000" pitchFamily="2" charset="-78"/>
              </a:rPr>
              <a:t> افراد، پشه‌خاکی را ناقل اصلی می‌شناختند.</a:t>
            </a:r>
          </a:p>
          <a:p>
            <a:pPr marL="285750" indent="-285750" algn="r" rtl="1">
              <a:lnSpc>
                <a:spcPct val="150000"/>
              </a:lnSpc>
              <a:buFont typeface="Arial" panose="020B0604020202020204" pitchFamily="34" charset="0"/>
              <a:buChar char="•"/>
            </a:pPr>
            <a:r>
              <a:rPr lang="fa-IR" b="1" dirty="0">
                <a:cs typeface="B Nazanin" panose="00000400000000000000" pitchFamily="2" charset="-78"/>
              </a:rPr>
              <a:t>نگرش نسبت به بیماری</a:t>
            </a:r>
          </a:p>
          <a:p>
            <a:pPr marL="742950" lvl="1" indent="-285750" algn="r" rtl="1">
              <a:lnSpc>
                <a:spcPct val="150000"/>
              </a:lnSpc>
              <a:buFont typeface="Wingdings" panose="05000000000000000000" pitchFamily="2" charset="2"/>
              <a:buChar char="ü"/>
            </a:pPr>
            <a:r>
              <a:rPr lang="fa-IR" dirty="0">
                <a:cs typeface="B Nazanin" panose="00000400000000000000" pitchFamily="2" charset="-78"/>
              </a:rPr>
              <a:t> نگرش منفی</a:t>
            </a:r>
            <a:r>
              <a:rPr lang="fa-IR" b="1" dirty="0">
                <a:cs typeface="B Nazanin" panose="00000400000000000000" pitchFamily="2" charset="-78"/>
              </a:rPr>
              <a:t>۵۰٪</a:t>
            </a:r>
            <a:r>
              <a:rPr lang="fa-IR" dirty="0">
                <a:cs typeface="B Nazanin" panose="00000400000000000000" pitchFamily="2" charset="-78"/>
              </a:rPr>
              <a:t> شرکت‌کنندگان  نسبت به لیشمانیوز جلدی.</a:t>
            </a:r>
          </a:p>
          <a:p>
            <a:pPr marL="285750" indent="-285750" algn="r" rtl="1">
              <a:lnSpc>
                <a:spcPct val="150000"/>
              </a:lnSpc>
              <a:buFont typeface="Arial" panose="020B0604020202020204" pitchFamily="34" charset="0"/>
              <a:buChar char="•"/>
            </a:pPr>
            <a:r>
              <a:rPr lang="fa-IR" b="1" dirty="0">
                <a:cs typeface="B Nazanin" panose="00000400000000000000" pitchFamily="2" charset="-78"/>
              </a:rPr>
              <a:t>پیام کلیدی</a:t>
            </a:r>
          </a:p>
          <a:p>
            <a:pPr marL="742950" lvl="1" indent="-285750" algn="r" rtl="1">
              <a:lnSpc>
                <a:spcPct val="150000"/>
              </a:lnSpc>
              <a:buFont typeface="Wingdings" panose="05000000000000000000" pitchFamily="2" charset="2"/>
              <a:buChar char="ü"/>
            </a:pPr>
            <a:r>
              <a:rPr lang="fa-IR" dirty="0">
                <a:cs typeface="B Nazanin" panose="00000400000000000000" pitchFamily="2" charset="-78"/>
              </a:rPr>
              <a:t>آموزش سلامت نباید صرفاً اطلاع‌رسانی باشد</a:t>
            </a:r>
            <a:endParaRPr lang="prs-AF" dirty="0">
              <a:cs typeface="B Nazanin" panose="00000400000000000000" pitchFamily="2" charset="-78"/>
            </a:endParaRPr>
          </a:p>
          <a:p>
            <a:pPr marL="742950" lvl="1" indent="-285750" algn="r" rtl="1">
              <a:lnSpc>
                <a:spcPct val="150000"/>
              </a:lnSpc>
              <a:buFont typeface="Wingdings" panose="05000000000000000000" pitchFamily="2" charset="2"/>
              <a:buChar char="ü"/>
            </a:pPr>
            <a:r>
              <a:rPr lang="fa-IR" dirty="0">
                <a:cs typeface="B Nazanin" panose="00000400000000000000" pitchFamily="2" charset="-78"/>
              </a:rPr>
              <a:t> باید به </a:t>
            </a:r>
            <a:r>
              <a:rPr lang="fa-IR" b="1" dirty="0">
                <a:cs typeface="B Nazanin" panose="00000400000000000000" pitchFamily="2" charset="-78"/>
              </a:rPr>
              <a:t>تغییر رفتار، کاهش انگ و مشارکت جامعه</a:t>
            </a:r>
            <a:r>
              <a:rPr lang="fa-IR" dirty="0">
                <a:cs typeface="B Nazanin" panose="00000400000000000000" pitchFamily="2" charset="-78"/>
              </a:rPr>
              <a:t> منجر شود.</a:t>
            </a:r>
          </a:p>
          <a:p>
            <a:pPr marL="285750" indent="-285750" algn="r" rtl="1">
              <a:lnSpc>
                <a:spcPct val="150000"/>
              </a:lnSpc>
              <a:buFont typeface="Arial" panose="020B0604020202020204" pitchFamily="34" charset="0"/>
              <a:buChar char="•"/>
            </a:pPr>
            <a:r>
              <a:rPr lang="fa-IR" b="1" dirty="0">
                <a:cs typeface="B Nazanin" panose="00000400000000000000" pitchFamily="2" charset="-78"/>
              </a:rPr>
              <a:t>اقدام پیشنهادی</a:t>
            </a:r>
          </a:p>
          <a:p>
            <a:pPr marL="742950" lvl="1" indent="-285750" algn="r" rtl="1">
              <a:lnSpc>
                <a:spcPct val="150000"/>
              </a:lnSpc>
              <a:buFont typeface="Wingdings" panose="05000000000000000000" pitchFamily="2" charset="2"/>
              <a:buChar char="ü"/>
            </a:pPr>
            <a:r>
              <a:rPr lang="fa-IR" dirty="0">
                <a:cs typeface="B Nazanin" panose="00000400000000000000" pitchFamily="2" charset="-78"/>
              </a:rPr>
              <a:t>اجرای برنامه‌های آگاهی‌بخشی جامعه‌محور</a:t>
            </a:r>
            <a:endParaRPr lang="en-US" dirty="0">
              <a:cs typeface="B Nazanin" panose="00000400000000000000" pitchFamily="2" charset="-78"/>
            </a:endParaRPr>
          </a:p>
        </p:txBody>
      </p:sp>
      <p:pic>
        <p:nvPicPr>
          <p:cNvPr id="13" name="Picture 2">
            <a:extLst>
              <a:ext uri="{FF2B5EF4-FFF2-40B4-BE49-F238E27FC236}">
                <a16:creationId xmlns:a16="http://schemas.microsoft.com/office/drawing/2014/main" id="{7757AC24-7967-47C6-961A-7EE7F51749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058" y="1447674"/>
            <a:ext cx="3983414" cy="39834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13337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F5AD1-5685-1AF0-88B9-9ECDDAD93DAD}"/>
            </a:ext>
          </a:extLst>
        </p:cNvPr>
        <p:cNvGrpSpPr/>
        <p:nvPr/>
      </p:nvGrpSpPr>
      <p:grpSpPr>
        <a:xfrm>
          <a:off x="0" y="0"/>
          <a:ext cx="0" cy="0"/>
          <a:chOff x="0" y="0"/>
          <a:chExt cx="0" cy="0"/>
        </a:xfrm>
      </p:grpSpPr>
      <p:sp>
        <p:nvSpPr>
          <p:cNvPr id="19" name="Oval 18">
            <a:extLst>
              <a:ext uri="{FF2B5EF4-FFF2-40B4-BE49-F238E27FC236}">
                <a16:creationId xmlns:a16="http://schemas.microsoft.com/office/drawing/2014/main" id="{187E4BBF-0494-308C-AEDA-32C42A076EF5}"/>
              </a:ext>
            </a:extLst>
          </p:cNvPr>
          <p:cNvSpPr/>
          <p:nvPr/>
        </p:nvSpPr>
        <p:spPr>
          <a:xfrm rot="14807776">
            <a:off x="-455560" y="5504299"/>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9" name="Oval 8">
            <a:extLst>
              <a:ext uri="{FF2B5EF4-FFF2-40B4-BE49-F238E27FC236}">
                <a16:creationId xmlns:a16="http://schemas.microsoft.com/office/drawing/2014/main" id="{B2C35040-F642-1A9F-08B4-73C3409AD43C}"/>
              </a:ext>
            </a:extLst>
          </p:cNvPr>
          <p:cNvSpPr/>
          <p:nvPr/>
        </p:nvSpPr>
        <p:spPr>
          <a:xfrm>
            <a:off x="10629663" y="-781356"/>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8" name="Oval 7">
            <a:extLst>
              <a:ext uri="{FF2B5EF4-FFF2-40B4-BE49-F238E27FC236}">
                <a16:creationId xmlns:a16="http://schemas.microsoft.com/office/drawing/2014/main" id="{183079E1-0419-F834-B861-0D4302251DAD}"/>
              </a:ext>
            </a:extLst>
          </p:cNvPr>
          <p:cNvSpPr/>
          <p:nvPr/>
        </p:nvSpPr>
        <p:spPr>
          <a:xfrm>
            <a:off x="10887423" y="211526"/>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7" name="Oval 16">
            <a:extLst>
              <a:ext uri="{FF2B5EF4-FFF2-40B4-BE49-F238E27FC236}">
                <a16:creationId xmlns:a16="http://schemas.microsoft.com/office/drawing/2014/main" id="{AE7B54B2-A634-9C9B-C454-FD5FBBA1D2B0}"/>
              </a:ext>
            </a:extLst>
          </p:cNvPr>
          <p:cNvSpPr/>
          <p:nvPr/>
        </p:nvSpPr>
        <p:spPr>
          <a:xfrm rot="14807776">
            <a:off x="989577" y="54717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8" name="Oval 17">
            <a:extLst>
              <a:ext uri="{FF2B5EF4-FFF2-40B4-BE49-F238E27FC236}">
                <a16:creationId xmlns:a16="http://schemas.microsoft.com/office/drawing/2014/main" id="{D642B486-F879-F8C2-71C3-530C2C02CB50}"/>
              </a:ext>
            </a:extLst>
          </p:cNvPr>
          <p:cNvSpPr/>
          <p:nvPr/>
        </p:nvSpPr>
        <p:spPr>
          <a:xfrm rot="14807776">
            <a:off x="-99101" y="4991952"/>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4" name="TextBox 3">
            <a:extLst>
              <a:ext uri="{FF2B5EF4-FFF2-40B4-BE49-F238E27FC236}">
                <a16:creationId xmlns:a16="http://schemas.microsoft.com/office/drawing/2014/main" id="{F431FC89-828B-06F6-A933-648D385E3684}"/>
              </a:ext>
            </a:extLst>
          </p:cNvPr>
          <p:cNvSpPr txBox="1"/>
          <p:nvPr/>
        </p:nvSpPr>
        <p:spPr>
          <a:xfrm>
            <a:off x="1732639" y="514484"/>
            <a:ext cx="7505345" cy="523220"/>
          </a:xfrm>
          <a:prstGeom prst="rect">
            <a:avLst/>
          </a:prstGeom>
          <a:noFill/>
        </p:spPr>
        <p:txBody>
          <a:bodyPr wrap="square" rtlCol="0">
            <a:spAutoFit/>
          </a:bodyPr>
          <a:lstStyle/>
          <a:p>
            <a:pPr lvl="0" algn="r" rtl="1"/>
            <a:r>
              <a:rPr lang="prs-AF" sz="2800" b="1" dirty="0">
                <a:cs typeface="B Nazanin" panose="00000400000000000000" pitchFamily="2" charset="-78"/>
              </a:rPr>
              <a:t>شناسایی میزبان‌های مخزن: ابهامات و نیازهای پژوهشی</a:t>
            </a:r>
          </a:p>
        </p:txBody>
      </p:sp>
      <p:sp>
        <p:nvSpPr>
          <p:cNvPr id="2" name="Slide Number Placeholder 1">
            <a:extLst>
              <a:ext uri="{FF2B5EF4-FFF2-40B4-BE49-F238E27FC236}">
                <a16:creationId xmlns:a16="http://schemas.microsoft.com/office/drawing/2014/main" id="{429D13E7-CBA2-B573-202C-205E58FD0FD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E33C7F8-D8E1-4961-B70B-472B6A48943E}" type="slidenum">
              <a:rPr kumimoji="0" lang="fa-I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B Tir" panose="00000400000000000000" pitchFamily="2" charset="-78"/>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fa-I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B Tir" panose="00000400000000000000" pitchFamily="2" charset="-78"/>
            </a:endParaRPr>
          </a:p>
        </p:txBody>
      </p:sp>
      <p:sp>
        <p:nvSpPr>
          <p:cNvPr id="7" name="TextBox 6">
            <a:extLst>
              <a:ext uri="{FF2B5EF4-FFF2-40B4-BE49-F238E27FC236}">
                <a16:creationId xmlns:a16="http://schemas.microsoft.com/office/drawing/2014/main" id="{ECE84CBB-EBCE-78B8-7AEE-25AFC1AB04D7}"/>
              </a:ext>
            </a:extLst>
          </p:cNvPr>
          <p:cNvSpPr txBox="1"/>
          <p:nvPr/>
        </p:nvSpPr>
        <p:spPr>
          <a:xfrm>
            <a:off x="1264499" y="1224024"/>
            <a:ext cx="9663001" cy="3788858"/>
          </a:xfrm>
          <a:prstGeom prst="rect">
            <a:avLst/>
          </a:prstGeom>
          <a:noFill/>
        </p:spPr>
        <p:txBody>
          <a:bodyPr wrap="square">
            <a:spAutoFit/>
          </a:bodyPr>
          <a:lstStyle/>
          <a:p>
            <a:pPr marL="285750" indent="-285750" algn="r" rtl="1">
              <a:buFont typeface="Arial" panose="020B0604020202020204" pitchFamily="34" charset="0"/>
              <a:buChar char="•"/>
            </a:pPr>
            <a:r>
              <a:rPr lang="fa-IR" b="1" dirty="0">
                <a:cs typeface="B Nazanin" panose="00000400000000000000" pitchFamily="2" charset="-78"/>
              </a:rPr>
              <a:t>وضعیت فعلی</a:t>
            </a:r>
          </a:p>
          <a:p>
            <a:pPr marL="742950" lvl="1" indent="-285750" algn="r" rtl="1">
              <a:buFont typeface="Wingdings" panose="05000000000000000000" pitchFamily="2" charset="2"/>
              <a:buChar char="ü"/>
            </a:pPr>
            <a:r>
              <a:rPr lang="fa-IR" dirty="0">
                <a:cs typeface="B Nazanin" panose="00000400000000000000" pitchFamily="2" charset="-78"/>
              </a:rPr>
              <a:t>مخازن لیشمانیوز زئونوتیک در یمن هنوز به‌طور قطعی شناسایی نشده‌اند.</a:t>
            </a:r>
          </a:p>
          <a:p>
            <a:pPr marL="285750" indent="-285750" algn="r" rtl="1">
              <a:buFont typeface="Arial" panose="020B0604020202020204" pitchFamily="34" charset="0"/>
              <a:buChar char="•"/>
            </a:pPr>
            <a:r>
              <a:rPr lang="fa-IR" b="1" dirty="0">
                <a:cs typeface="B Nazanin" panose="00000400000000000000" pitchFamily="2" charset="-78"/>
              </a:rPr>
              <a:t>شواهد موجود</a:t>
            </a:r>
          </a:p>
          <a:p>
            <a:pPr marL="742950" lvl="1" indent="-285750" algn="r" rtl="1">
              <a:buFont typeface="Wingdings" panose="05000000000000000000" pitchFamily="2" charset="2"/>
              <a:buChar char="ü"/>
            </a:pPr>
            <a:r>
              <a:rPr lang="fa-IR" b="1" dirty="0">
                <a:cs typeface="B Nazanin" panose="00000400000000000000" pitchFamily="2" charset="-78"/>
              </a:rPr>
              <a:t>سگ‌های ولگرد شمال یمن:</a:t>
            </a:r>
            <a:r>
              <a:rPr lang="fa-IR" dirty="0">
                <a:cs typeface="B Nazanin" panose="00000400000000000000" pitchFamily="2" charset="-78"/>
              </a:rPr>
              <a:t> آنتی‌بادی ضد </a:t>
            </a:r>
            <a:r>
              <a:rPr lang="fa-IR" i="1" dirty="0">
                <a:cs typeface="B Nazanin" panose="00000400000000000000" pitchFamily="2" charset="-78"/>
              </a:rPr>
              <a:t>Leishmania</a:t>
            </a:r>
            <a:r>
              <a:rPr lang="fa-IR" dirty="0">
                <a:cs typeface="B Nazanin" panose="00000400000000000000" pitchFamily="2" charset="-78"/>
              </a:rPr>
              <a:t> گزارش شده است؛اما نقش آن‌ها به‌عنوان مخزن قطعی VL تأیید نشده است.</a:t>
            </a:r>
          </a:p>
          <a:p>
            <a:pPr marL="742950" lvl="1" indent="-285750" algn="r" rtl="1">
              <a:buFont typeface="Wingdings" panose="05000000000000000000" pitchFamily="2" charset="2"/>
              <a:buChar char="ü"/>
            </a:pPr>
            <a:r>
              <a:rPr lang="fa-IR" b="1" dirty="0">
                <a:cs typeface="B Nazanin" panose="00000400000000000000" pitchFamily="2" charset="-78"/>
              </a:rPr>
              <a:t>حیوانات اهلی و وحشی ارتفاعات غربی:</a:t>
            </a:r>
            <a:r>
              <a:rPr lang="fa-IR" dirty="0">
                <a:cs typeface="B Nazanin" panose="00000400000000000000" pitchFamily="2" charset="-78"/>
              </a:rPr>
              <a:t> شناسایی </a:t>
            </a:r>
            <a:r>
              <a:rPr lang="fa-IR" i="1" dirty="0">
                <a:cs typeface="B Nazanin" panose="00000400000000000000" pitchFamily="2" charset="-78"/>
              </a:rPr>
              <a:t>L. tropica</a:t>
            </a:r>
            <a:r>
              <a:rPr lang="fa-IR" dirty="0">
                <a:cs typeface="B Nazanin" panose="00000400000000000000" pitchFamily="2" charset="-78"/>
              </a:rPr>
              <a:t>؛نخستین شواهد عفونت طبیعی حیوانی.</a:t>
            </a:r>
          </a:p>
          <a:p>
            <a:pPr marL="285750" indent="-285750" algn="r" rtl="1">
              <a:buFont typeface="Arial" panose="020B0604020202020204" pitchFamily="34" charset="0"/>
              <a:buChar char="•"/>
            </a:pPr>
            <a:r>
              <a:rPr lang="fa-IR" b="1" dirty="0">
                <a:cs typeface="B Nazanin" panose="00000400000000000000" pitchFamily="2" charset="-78"/>
              </a:rPr>
              <a:t>شکاف پژوهشی</a:t>
            </a:r>
          </a:p>
          <a:p>
            <a:pPr marL="742950" lvl="1" indent="-285750" algn="r" rtl="1">
              <a:buFont typeface="Wingdings" panose="05000000000000000000" pitchFamily="2" charset="2"/>
              <a:buChar char="ü"/>
            </a:pPr>
            <a:r>
              <a:rPr lang="fa-IR" dirty="0">
                <a:cs typeface="B Nazanin" panose="00000400000000000000" pitchFamily="2" charset="-78"/>
              </a:rPr>
              <a:t>وجود آنتی‌بادی یا DNA به‌تنهایی، صلاحیت مخزنی را اثبات نمی‌کند.</a:t>
            </a:r>
          </a:p>
          <a:p>
            <a:pPr marL="742950" lvl="1" indent="-285750" algn="r" rtl="1">
              <a:buFont typeface="Wingdings" panose="05000000000000000000" pitchFamily="2" charset="2"/>
              <a:buChar char="ü"/>
            </a:pPr>
            <a:r>
              <a:rPr lang="fa-IR" dirty="0">
                <a:cs typeface="B Nazanin" panose="00000400000000000000" pitchFamily="2" charset="-78"/>
              </a:rPr>
              <a:t>نیاز به مطالعات اکولوژیک، انگل‌شناسی </a:t>
            </a:r>
            <a:endParaRPr lang="en-US" dirty="0">
              <a:cs typeface="B Nazanin" panose="00000400000000000000" pitchFamily="2" charset="-78"/>
            </a:endParaRPr>
          </a:p>
          <a:p>
            <a:pPr marL="742950" lvl="1" indent="-285750" algn="r" rtl="1">
              <a:buFont typeface="Wingdings" panose="05000000000000000000" pitchFamily="2" charset="2"/>
              <a:buChar char="ü"/>
            </a:pPr>
            <a:endParaRPr lang="fa-IR" dirty="0">
              <a:cs typeface="B Nazanin" panose="00000400000000000000" pitchFamily="2" charset="-78"/>
            </a:endParaRPr>
          </a:p>
          <a:p>
            <a:pPr marL="285750" indent="-285750" algn="r" rtl="1">
              <a:buFont typeface="Arial" panose="020B0604020202020204" pitchFamily="34" charset="0"/>
              <a:buChar char="•"/>
            </a:pPr>
            <a:r>
              <a:rPr lang="fa-IR" b="1" dirty="0">
                <a:cs typeface="B Nazanin" panose="00000400000000000000" pitchFamily="2" charset="-78"/>
              </a:rPr>
              <a:t>پیام کلیدی</a:t>
            </a:r>
          </a:p>
          <a:p>
            <a:pPr marL="742950" lvl="1" indent="-285750" algn="r" rtl="1">
              <a:buFont typeface="Wingdings" panose="05000000000000000000" pitchFamily="2" charset="2"/>
              <a:buChar char="ü"/>
            </a:pPr>
            <a:r>
              <a:rPr lang="fa-IR" dirty="0">
                <a:cs typeface="B Nazanin" panose="00000400000000000000" pitchFamily="2" charset="-78"/>
              </a:rPr>
              <a:t>شناسایی مخزن واقعی، پیش‌شرط طراحی مداخله مؤثر در چارچوب One Health است.</a:t>
            </a:r>
          </a:p>
          <a:p>
            <a:pPr marL="285750" indent="-285750" algn="r" rtl="1">
              <a:lnSpc>
                <a:spcPct val="150000"/>
              </a:lnSpc>
              <a:buFont typeface="Arial" panose="020B0604020202020204" pitchFamily="34" charset="0"/>
              <a:buChar char="•"/>
            </a:pPr>
            <a:endParaRPr lang="en-US" dirty="0">
              <a:cs typeface="B Nazanin" panose="00000400000000000000" pitchFamily="2" charset="-78"/>
            </a:endParaRPr>
          </a:p>
        </p:txBody>
      </p:sp>
    </p:spTree>
    <p:extLst>
      <p:ext uri="{BB962C8B-B14F-4D97-AF65-F5344CB8AC3E}">
        <p14:creationId xmlns:p14="http://schemas.microsoft.com/office/powerpoint/2010/main" val="3517250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65000">
              <a:schemeClr val="bg1">
                <a:lumMod val="75000"/>
              </a:schemeClr>
            </a:gs>
            <a:gs pos="0">
              <a:srgbClr val="1B3863"/>
            </a:gs>
          </a:gsLst>
          <a:lin ang="8100000" scaled="1"/>
        </a:gradFill>
        <a:effectLst/>
      </p:bgPr>
    </p:bg>
    <p:spTree>
      <p:nvGrpSpPr>
        <p:cNvPr id="1" name="">
          <a:extLst>
            <a:ext uri="{FF2B5EF4-FFF2-40B4-BE49-F238E27FC236}">
              <a16:creationId xmlns:a16="http://schemas.microsoft.com/office/drawing/2014/main" id="{ABCE5FC4-A858-9137-982F-63D459020332}"/>
            </a:ext>
          </a:extLst>
        </p:cNvPr>
        <p:cNvGrpSpPr/>
        <p:nvPr/>
      </p:nvGrpSpPr>
      <p:grpSpPr>
        <a:xfrm>
          <a:off x="0" y="0"/>
          <a:ext cx="0" cy="0"/>
          <a:chOff x="0" y="0"/>
          <a:chExt cx="0" cy="0"/>
        </a:xfrm>
      </p:grpSpPr>
      <p:sp>
        <p:nvSpPr>
          <p:cNvPr id="28" name="Oval 27">
            <a:extLst>
              <a:ext uri="{FF2B5EF4-FFF2-40B4-BE49-F238E27FC236}">
                <a16:creationId xmlns:a16="http://schemas.microsoft.com/office/drawing/2014/main" id="{246E3934-39F2-0542-C11E-54DCAF55FEE1}"/>
              </a:ext>
            </a:extLst>
          </p:cNvPr>
          <p:cNvSpPr/>
          <p:nvPr/>
        </p:nvSpPr>
        <p:spPr>
          <a:xfrm>
            <a:off x="5616000" y="2949000"/>
            <a:ext cx="960000" cy="960000"/>
          </a:xfrm>
          <a:prstGeom prst="ellipse">
            <a:avLst/>
          </a:prstGeom>
          <a:solidFill>
            <a:schemeClr val="bg1">
              <a:lumMod val="95000"/>
            </a:schemeClr>
          </a:solidFill>
          <a:ln>
            <a:noFill/>
          </a:ln>
          <a:effectLst>
            <a:innerShdw blurRad="63500" dist="50800" dir="7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32" name="Oval 31">
            <a:extLst>
              <a:ext uri="{FF2B5EF4-FFF2-40B4-BE49-F238E27FC236}">
                <a16:creationId xmlns:a16="http://schemas.microsoft.com/office/drawing/2014/main" id="{9FC2C4FF-C4EC-385F-3570-7D6E663C084A}"/>
              </a:ext>
            </a:extLst>
          </p:cNvPr>
          <p:cNvSpPr/>
          <p:nvPr/>
        </p:nvSpPr>
        <p:spPr>
          <a:xfrm>
            <a:off x="5616000" y="2949000"/>
            <a:ext cx="960000" cy="960000"/>
          </a:xfrm>
          <a:prstGeom prst="ellipse">
            <a:avLst/>
          </a:prstGeom>
          <a:solidFill>
            <a:schemeClr val="bg1">
              <a:lumMod val="95000"/>
            </a:schemeClr>
          </a:solidFill>
          <a:ln>
            <a:noFill/>
          </a:ln>
          <a:effectLst>
            <a:innerShdw blurRad="63500" dist="50800" dir="7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33" name="Oval 32">
            <a:extLst>
              <a:ext uri="{FF2B5EF4-FFF2-40B4-BE49-F238E27FC236}">
                <a16:creationId xmlns:a16="http://schemas.microsoft.com/office/drawing/2014/main" id="{BA79215C-C8D7-E4B7-E556-8C6531B674C4}"/>
              </a:ext>
            </a:extLst>
          </p:cNvPr>
          <p:cNvSpPr/>
          <p:nvPr/>
        </p:nvSpPr>
        <p:spPr>
          <a:xfrm>
            <a:off x="5616000" y="2949000"/>
            <a:ext cx="960000" cy="960000"/>
          </a:xfrm>
          <a:prstGeom prst="ellipse">
            <a:avLst/>
          </a:prstGeom>
          <a:solidFill>
            <a:schemeClr val="bg1">
              <a:lumMod val="95000"/>
            </a:schemeClr>
          </a:solidFill>
          <a:ln>
            <a:noFill/>
          </a:ln>
          <a:effectLst>
            <a:innerShdw blurRad="63500" dist="50800" dir="7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34" name="Oval 33">
            <a:extLst>
              <a:ext uri="{FF2B5EF4-FFF2-40B4-BE49-F238E27FC236}">
                <a16:creationId xmlns:a16="http://schemas.microsoft.com/office/drawing/2014/main" id="{EAE95199-99B3-FE44-D9E1-320ABD71DA08}"/>
              </a:ext>
            </a:extLst>
          </p:cNvPr>
          <p:cNvSpPr/>
          <p:nvPr/>
        </p:nvSpPr>
        <p:spPr>
          <a:xfrm>
            <a:off x="5616000" y="2949000"/>
            <a:ext cx="960000" cy="960000"/>
          </a:xfrm>
          <a:prstGeom prst="ellipse">
            <a:avLst/>
          </a:prstGeom>
          <a:solidFill>
            <a:schemeClr val="bg1">
              <a:lumMod val="95000"/>
            </a:schemeClr>
          </a:solidFill>
          <a:ln>
            <a:noFill/>
          </a:ln>
          <a:effectLst>
            <a:innerShdw blurRad="63500" dist="50800" dir="7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36" name="Oval 35">
            <a:extLst>
              <a:ext uri="{FF2B5EF4-FFF2-40B4-BE49-F238E27FC236}">
                <a16:creationId xmlns:a16="http://schemas.microsoft.com/office/drawing/2014/main" id="{94A477C8-09A6-E753-7880-9464862E9365}"/>
              </a:ext>
            </a:extLst>
          </p:cNvPr>
          <p:cNvSpPr/>
          <p:nvPr/>
        </p:nvSpPr>
        <p:spPr>
          <a:xfrm>
            <a:off x="5616000" y="2949000"/>
            <a:ext cx="960000" cy="960000"/>
          </a:xfrm>
          <a:prstGeom prst="ellipse">
            <a:avLst/>
          </a:prstGeom>
          <a:solidFill>
            <a:schemeClr val="bg1">
              <a:lumMod val="95000"/>
            </a:schemeClr>
          </a:solidFill>
          <a:ln>
            <a:noFill/>
          </a:ln>
          <a:effectLst>
            <a:innerShdw blurRad="63500" dist="50800" dir="7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37" name="Oval 36">
            <a:extLst>
              <a:ext uri="{FF2B5EF4-FFF2-40B4-BE49-F238E27FC236}">
                <a16:creationId xmlns:a16="http://schemas.microsoft.com/office/drawing/2014/main" id="{C478BDF2-5AEE-8C89-88DE-0739020386AF}"/>
              </a:ext>
            </a:extLst>
          </p:cNvPr>
          <p:cNvSpPr/>
          <p:nvPr/>
        </p:nvSpPr>
        <p:spPr>
          <a:xfrm>
            <a:off x="5616000" y="2949000"/>
            <a:ext cx="960000" cy="960000"/>
          </a:xfrm>
          <a:prstGeom prst="ellipse">
            <a:avLst/>
          </a:prstGeom>
          <a:solidFill>
            <a:schemeClr val="bg1">
              <a:lumMod val="95000"/>
            </a:schemeClr>
          </a:solidFill>
          <a:ln>
            <a:noFill/>
          </a:ln>
          <a:effectLst>
            <a:innerShdw blurRad="63500" dist="50800" dir="7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1"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grpSp>
        <p:nvGrpSpPr>
          <p:cNvPr id="26" name="Google Shape;9750;p71">
            <a:extLst>
              <a:ext uri="{FF2B5EF4-FFF2-40B4-BE49-F238E27FC236}">
                <a16:creationId xmlns:a16="http://schemas.microsoft.com/office/drawing/2014/main" id="{62C07C99-71CF-706C-A77E-24CADAEF25EB}"/>
              </a:ext>
            </a:extLst>
          </p:cNvPr>
          <p:cNvGrpSpPr/>
          <p:nvPr/>
        </p:nvGrpSpPr>
        <p:grpSpPr>
          <a:xfrm>
            <a:off x="5312228" y="2914692"/>
            <a:ext cx="1567544" cy="1551131"/>
            <a:chOff x="1049375" y="2318350"/>
            <a:chExt cx="298525" cy="295400"/>
          </a:xfrm>
          <a:solidFill>
            <a:srgbClr val="121429"/>
          </a:solidFill>
        </p:grpSpPr>
        <p:sp>
          <p:nvSpPr>
            <p:cNvPr id="27" name="Google Shape;9751;p71">
              <a:extLst>
                <a:ext uri="{FF2B5EF4-FFF2-40B4-BE49-F238E27FC236}">
                  <a16:creationId xmlns:a16="http://schemas.microsoft.com/office/drawing/2014/main" id="{C99F342B-107B-2964-B77D-268ED6EE2F59}"/>
                </a:ext>
              </a:extLst>
            </p:cNvPr>
            <p:cNvSpPr/>
            <p:nvPr/>
          </p:nvSpPr>
          <p:spPr>
            <a:xfrm>
              <a:off x="1101350" y="2492325"/>
              <a:ext cx="70125" cy="50525"/>
            </a:xfrm>
            <a:custGeom>
              <a:avLst/>
              <a:gdLst/>
              <a:ahLst/>
              <a:cxnLst/>
              <a:rect l="l" t="t" r="r" b="b"/>
              <a:pathLst>
                <a:path w="2805" h="2021" extrusionOk="0">
                  <a:moveTo>
                    <a:pt x="2473" y="0"/>
                  </a:moveTo>
                  <a:cubicBezTo>
                    <a:pt x="2377" y="0"/>
                    <a:pt x="2273" y="32"/>
                    <a:pt x="2206" y="99"/>
                  </a:cubicBezTo>
                  <a:lnTo>
                    <a:pt x="1072" y="1233"/>
                  </a:lnTo>
                  <a:lnTo>
                    <a:pt x="599" y="761"/>
                  </a:lnTo>
                  <a:cubicBezTo>
                    <a:pt x="536" y="713"/>
                    <a:pt x="449" y="690"/>
                    <a:pt x="363" y="690"/>
                  </a:cubicBezTo>
                  <a:cubicBezTo>
                    <a:pt x="276" y="690"/>
                    <a:pt x="189" y="713"/>
                    <a:pt x="126" y="761"/>
                  </a:cubicBezTo>
                  <a:cubicBezTo>
                    <a:pt x="0" y="887"/>
                    <a:pt x="0" y="1139"/>
                    <a:pt x="126" y="1233"/>
                  </a:cubicBezTo>
                  <a:lnTo>
                    <a:pt x="820" y="1958"/>
                  </a:lnTo>
                  <a:cubicBezTo>
                    <a:pt x="914" y="2021"/>
                    <a:pt x="977" y="2021"/>
                    <a:pt x="1072" y="2021"/>
                  </a:cubicBezTo>
                  <a:cubicBezTo>
                    <a:pt x="1135" y="2021"/>
                    <a:pt x="1261" y="1989"/>
                    <a:pt x="1292" y="1926"/>
                  </a:cubicBezTo>
                  <a:lnTo>
                    <a:pt x="2678" y="540"/>
                  </a:lnTo>
                  <a:cubicBezTo>
                    <a:pt x="2804" y="414"/>
                    <a:pt x="2804" y="162"/>
                    <a:pt x="2678" y="68"/>
                  </a:cubicBezTo>
                  <a:cubicBezTo>
                    <a:pt x="2634" y="24"/>
                    <a:pt x="2557" y="0"/>
                    <a:pt x="2473" y="0"/>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AC8A46"/>
                </a:solidFill>
                <a:effectLst/>
                <a:uLnTx/>
                <a:uFillTx/>
                <a:latin typeface="Calibri" panose="020F0502020204030204"/>
                <a:ea typeface="+mn-ea"/>
                <a:cs typeface="+mn-cs"/>
              </a:endParaRPr>
            </a:p>
          </p:txBody>
        </p:sp>
        <p:sp>
          <p:nvSpPr>
            <p:cNvPr id="29" name="Google Shape;9752;p71">
              <a:extLst>
                <a:ext uri="{FF2B5EF4-FFF2-40B4-BE49-F238E27FC236}">
                  <a16:creationId xmlns:a16="http://schemas.microsoft.com/office/drawing/2014/main" id="{01324AEF-45AF-CAB7-2E5E-3508BDE425B7}"/>
                </a:ext>
              </a:extLst>
            </p:cNvPr>
            <p:cNvSpPr/>
            <p:nvPr/>
          </p:nvSpPr>
          <p:spPr>
            <a:xfrm>
              <a:off x="1101350" y="2440525"/>
              <a:ext cx="70125" cy="51150"/>
            </a:xfrm>
            <a:custGeom>
              <a:avLst/>
              <a:gdLst/>
              <a:ahLst/>
              <a:cxnLst/>
              <a:rect l="l" t="t" r="r" b="b"/>
              <a:pathLst>
                <a:path w="2805" h="2046" extrusionOk="0">
                  <a:moveTo>
                    <a:pt x="2469" y="1"/>
                  </a:moveTo>
                  <a:cubicBezTo>
                    <a:pt x="2374" y="1"/>
                    <a:pt x="2272" y="40"/>
                    <a:pt x="2206" y="123"/>
                  </a:cubicBezTo>
                  <a:lnTo>
                    <a:pt x="1072" y="1257"/>
                  </a:lnTo>
                  <a:lnTo>
                    <a:pt x="599" y="785"/>
                  </a:lnTo>
                  <a:cubicBezTo>
                    <a:pt x="536" y="738"/>
                    <a:pt x="449" y="714"/>
                    <a:pt x="363" y="714"/>
                  </a:cubicBezTo>
                  <a:cubicBezTo>
                    <a:pt x="276" y="714"/>
                    <a:pt x="189" y="738"/>
                    <a:pt x="126" y="785"/>
                  </a:cubicBezTo>
                  <a:cubicBezTo>
                    <a:pt x="0" y="911"/>
                    <a:pt x="0" y="1163"/>
                    <a:pt x="126" y="1257"/>
                  </a:cubicBezTo>
                  <a:lnTo>
                    <a:pt x="820" y="1982"/>
                  </a:lnTo>
                  <a:cubicBezTo>
                    <a:pt x="914" y="2045"/>
                    <a:pt x="977" y="2045"/>
                    <a:pt x="1072" y="2045"/>
                  </a:cubicBezTo>
                  <a:cubicBezTo>
                    <a:pt x="1135" y="2045"/>
                    <a:pt x="1261" y="2014"/>
                    <a:pt x="1292" y="1951"/>
                  </a:cubicBezTo>
                  <a:lnTo>
                    <a:pt x="2678" y="564"/>
                  </a:lnTo>
                  <a:cubicBezTo>
                    <a:pt x="2804" y="438"/>
                    <a:pt x="2804" y="186"/>
                    <a:pt x="2678" y="92"/>
                  </a:cubicBezTo>
                  <a:cubicBezTo>
                    <a:pt x="2634" y="32"/>
                    <a:pt x="2554" y="1"/>
                    <a:pt x="24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AC8A46"/>
                </a:solidFill>
                <a:effectLst/>
                <a:uLnTx/>
                <a:uFillTx/>
                <a:latin typeface="Calibri" panose="020F0502020204030204"/>
                <a:ea typeface="+mn-ea"/>
                <a:cs typeface="+mn-cs"/>
              </a:endParaRPr>
            </a:p>
          </p:txBody>
        </p:sp>
        <p:sp>
          <p:nvSpPr>
            <p:cNvPr id="30" name="Google Shape;9753;p71">
              <a:extLst>
                <a:ext uri="{FF2B5EF4-FFF2-40B4-BE49-F238E27FC236}">
                  <a16:creationId xmlns:a16="http://schemas.microsoft.com/office/drawing/2014/main" id="{94C35287-9F75-2D09-7A49-5C58EEEC31CE}"/>
                </a:ext>
              </a:extLst>
            </p:cNvPr>
            <p:cNvSpPr/>
            <p:nvPr/>
          </p:nvSpPr>
          <p:spPr>
            <a:xfrm>
              <a:off x="1101350" y="2388550"/>
              <a:ext cx="70125" cy="51125"/>
            </a:xfrm>
            <a:custGeom>
              <a:avLst/>
              <a:gdLst/>
              <a:ahLst/>
              <a:cxnLst/>
              <a:rect l="l" t="t" r="r" b="b"/>
              <a:pathLst>
                <a:path w="2805" h="2045" extrusionOk="0">
                  <a:moveTo>
                    <a:pt x="2469" y="1"/>
                  </a:moveTo>
                  <a:cubicBezTo>
                    <a:pt x="2374" y="1"/>
                    <a:pt x="2272" y="40"/>
                    <a:pt x="2206" y="123"/>
                  </a:cubicBezTo>
                  <a:lnTo>
                    <a:pt x="1072" y="1257"/>
                  </a:lnTo>
                  <a:lnTo>
                    <a:pt x="599" y="785"/>
                  </a:lnTo>
                  <a:cubicBezTo>
                    <a:pt x="536" y="722"/>
                    <a:pt x="449" y="690"/>
                    <a:pt x="363" y="690"/>
                  </a:cubicBezTo>
                  <a:cubicBezTo>
                    <a:pt x="276" y="690"/>
                    <a:pt x="189" y="722"/>
                    <a:pt x="126" y="785"/>
                  </a:cubicBezTo>
                  <a:cubicBezTo>
                    <a:pt x="0" y="911"/>
                    <a:pt x="0" y="1131"/>
                    <a:pt x="126" y="1257"/>
                  </a:cubicBezTo>
                  <a:lnTo>
                    <a:pt x="820" y="1982"/>
                  </a:lnTo>
                  <a:cubicBezTo>
                    <a:pt x="914" y="2045"/>
                    <a:pt x="977" y="2045"/>
                    <a:pt x="1072" y="2045"/>
                  </a:cubicBezTo>
                  <a:cubicBezTo>
                    <a:pt x="1135" y="2045"/>
                    <a:pt x="1261" y="2013"/>
                    <a:pt x="1292" y="1919"/>
                  </a:cubicBezTo>
                  <a:lnTo>
                    <a:pt x="2678" y="532"/>
                  </a:lnTo>
                  <a:cubicBezTo>
                    <a:pt x="2804" y="438"/>
                    <a:pt x="2804" y="186"/>
                    <a:pt x="2678" y="91"/>
                  </a:cubicBezTo>
                  <a:cubicBezTo>
                    <a:pt x="2634" y="32"/>
                    <a:pt x="2554" y="1"/>
                    <a:pt x="2469"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AC8A46"/>
                </a:solidFill>
                <a:effectLst/>
                <a:uLnTx/>
                <a:uFillTx/>
                <a:latin typeface="Calibri" panose="020F0502020204030204"/>
                <a:ea typeface="+mn-ea"/>
                <a:cs typeface="+mn-cs"/>
              </a:endParaRPr>
            </a:p>
          </p:txBody>
        </p:sp>
        <p:sp>
          <p:nvSpPr>
            <p:cNvPr id="35" name="Google Shape;9754;p71">
              <a:extLst>
                <a:ext uri="{FF2B5EF4-FFF2-40B4-BE49-F238E27FC236}">
                  <a16:creationId xmlns:a16="http://schemas.microsoft.com/office/drawing/2014/main" id="{D5ED2693-997E-94C2-51C5-0DB526257CB5}"/>
                </a:ext>
              </a:extLst>
            </p:cNvPr>
            <p:cNvSpPr/>
            <p:nvPr/>
          </p:nvSpPr>
          <p:spPr>
            <a:xfrm>
              <a:off x="1049375" y="2318350"/>
              <a:ext cx="298525" cy="295400"/>
            </a:xfrm>
            <a:custGeom>
              <a:avLst/>
              <a:gdLst/>
              <a:ahLst/>
              <a:cxnLst/>
              <a:rect l="l" t="t" r="r" b="b"/>
              <a:pathLst>
                <a:path w="11941" h="11816" extrusionOk="0">
                  <a:moveTo>
                    <a:pt x="6963" y="1198"/>
                  </a:moveTo>
                  <a:lnTo>
                    <a:pt x="7876" y="2143"/>
                  </a:lnTo>
                  <a:lnTo>
                    <a:pt x="6963" y="2143"/>
                  </a:lnTo>
                  <a:lnTo>
                    <a:pt x="6963" y="1198"/>
                  </a:lnTo>
                  <a:close/>
                  <a:moveTo>
                    <a:pt x="10286" y="3498"/>
                  </a:moveTo>
                  <a:cubicBezTo>
                    <a:pt x="10373" y="3498"/>
                    <a:pt x="10460" y="3530"/>
                    <a:pt x="10523" y="3593"/>
                  </a:cubicBezTo>
                  <a:lnTo>
                    <a:pt x="10995" y="4065"/>
                  </a:lnTo>
                  <a:cubicBezTo>
                    <a:pt x="11184" y="4223"/>
                    <a:pt x="11184" y="4475"/>
                    <a:pt x="11027" y="4569"/>
                  </a:cubicBezTo>
                  <a:lnTo>
                    <a:pt x="10806" y="4821"/>
                  </a:lnTo>
                  <a:lnTo>
                    <a:pt x="9798" y="3845"/>
                  </a:lnTo>
                  <a:lnTo>
                    <a:pt x="10050" y="3593"/>
                  </a:lnTo>
                  <a:cubicBezTo>
                    <a:pt x="10113" y="3530"/>
                    <a:pt x="10200" y="3498"/>
                    <a:pt x="10286" y="3498"/>
                  </a:cubicBezTo>
                  <a:close/>
                  <a:moveTo>
                    <a:pt x="9294" y="4349"/>
                  </a:moveTo>
                  <a:lnTo>
                    <a:pt x="10271" y="5325"/>
                  </a:lnTo>
                  <a:lnTo>
                    <a:pt x="7845" y="7783"/>
                  </a:lnTo>
                  <a:lnTo>
                    <a:pt x="6868" y="6774"/>
                  </a:lnTo>
                  <a:lnTo>
                    <a:pt x="9294" y="4349"/>
                  </a:lnTo>
                  <a:close/>
                  <a:moveTo>
                    <a:pt x="6585" y="7499"/>
                  </a:moveTo>
                  <a:lnTo>
                    <a:pt x="7183" y="8098"/>
                  </a:lnTo>
                  <a:lnTo>
                    <a:pt x="6427" y="8255"/>
                  </a:lnTo>
                  <a:lnTo>
                    <a:pt x="6585" y="7499"/>
                  </a:lnTo>
                  <a:close/>
                  <a:moveTo>
                    <a:pt x="6994" y="10398"/>
                  </a:moveTo>
                  <a:lnTo>
                    <a:pt x="6994" y="10776"/>
                  </a:lnTo>
                  <a:cubicBezTo>
                    <a:pt x="6994" y="10870"/>
                    <a:pt x="7057" y="10996"/>
                    <a:pt x="7089" y="11122"/>
                  </a:cubicBezTo>
                  <a:lnTo>
                    <a:pt x="1071" y="11122"/>
                  </a:lnTo>
                  <a:cubicBezTo>
                    <a:pt x="882" y="11122"/>
                    <a:pt x="693" y="10965"/>
                    <a:pt x="693" y="10776"/>
                  </a:cubicBezTo>
                  <a:lnTo>
                    <a:pt x="693" y="10398"/>
                  </a:lnTo>
                  <a:close/>
                  <a:moveTo>
                    <a:pt x="6270" y="663"/>
                  </a:moveTo>
                  <a:lnTo>
                    <a:pt x="6270" y="2458"/>
                  </a:lnTo>
                  <a:cubicBezTo>
                    <a:pt x="6270" y="2647"/>
                    <a:pt x="6427" y="2805"/>
                    <a:pt x="6616" y="2805"/>
                  </a:cubicBezTo>
                  <a:lnTo>
                    <a:pt x="8349" y="2805"/>
                  </a:lnTo>
                  <a:lnTo>
                    <a:pt x="8349" y="4286"/>
                  </a:lnTo>
                  <a:lnTo>
                    <a:pt x="6112" y="6554"/>
                  </a:lnTo>
                  <a:cubicBezTo>
                    <a:pt x="6081" y="6585"/>
                    <a:pt x="6018" y="6680"/>
                    <a:pt x="6018" y="6711"/>
                  </a:cubicBezTo>
                  <a:lnTo>
                    <a:pt x="5608" y="8633"/>
                  </a:lnTo>
                  <a:cubicBezTo>
                    <a:pt x="5545" y="8759"/>
                    <a:pt x="5608" y="8885"/>
                    <a:pt x="5671" y="8948"/>
                  </a:cubicBezTo>
                  <a:cubicBezTo>
                    <a:pt x="5742" y="9019"/>
                    <a:pt x="5813" y="9055"/>
                    <a:pt x="5897" y="9055"/>
                  </a:cubicBezTo>
                  <a:cubicBezTo>
                    <a:pt x="5925" y="9055"/>
                    <a:pt x="5955" y="9051"/>
                    <a:pt x="5986" y="9043"/>
                  </a:cubicBezTo>
                  <a:lnTo>
                    <a:pt x="7908" y="8602"/>
                  </a:lnTo>
                  <a:cubicBezTo>
                    <a:pt x="8002" y="8602"/>
                    <a:pt x="8034" y="8570"/>
                    <a:pt x="8065" y="8507"/>
                  </a:cubicBezTo>
                  <a:lnTo>
                    <a:pt x="8349" y="8255"/>
                  </a:lnTo>
                  <a:lnTo>
                    <a:pt x="8349" y="10807"/>
                  </a:lnTo>
                  <a:lnTo>
                    <a:pt x="8380" y="10807"/>
                  </a:lnTo>
                  <a:cubicBezTo>
                    <a:pt x="8380" y="10996"/>
                    <a:pt x="8223" y="11154"/>
                    <a:pt x="8034" y="11154"/>
                  </a:cubicBezTo>
                  <a:cubicBezTo>
                    <a:pt x="7845" y="11154"/>
                    <a:pt x="7687" y="10996"/>
                    <a:pt x="7687" y="10807"/>
                  </a:cubicBezTo>
                  <a:lnTo>
                    <a:pt x="7687" y="10083"/>
                  </a:lnTo>
                  <a:cubicBezTo>
                    <a:pt x="7687" y="9893"/>
                    <a:pt x="7530" y="9736"/>
                    <a:pt x="7309" y="9736"/>
                  </a:cubicBezTo>
                  <a:lnTo>
                    <a:pt x="1386" y="9736"/>
                  </a:lnTo>
                  <a:lnTo>
                    <a:pt x="1386" y="663"/>
                  </a:lnTo>
                  <a:close/>
                  <a:moveTo>
                    <a:pt x="1071" y="1"/>
                  </a:moveTo>
                  <a:cubicBezTo>
                    <a:pt x="882" y="1"/>
                    <a:pt x="693" y="158"/>
                    <a:pt x="693" y="379"/>
                  </a:cubicBezTo>
                  <a:lnTo>
                    <a:pt x="693" y="9736"/>
                  </a:lnTo>
                  <a:lnTo>
                    <a:pt x="347" y="9736"/>
                  </a:lnTo>
                  <a:cubicBezTo>
                    <a:pt x="158" y="9736"/>
                    <a:pt x="0" y="9893"/>
                    <a:pt x="0" y="10083"/>
                  </a:cubicBezTo>
                  <a:lnTo>
                    <a:pt x="0" y="10807"/>
                  </a:lnTo>
                  <a:cubicBezTo>
                    <a:pt x="0" y="11406"/>
                    <a:pt x="473" y="11815"/>
                    <a:pt x="1008" y="11815"/>
                  </a:cubicBezTo>
                  <a:lnTo>
                    <a:pt x="8002" y="11815"/>
                  </a:lnTo>
                  <a:cubicBezTo>
                    <a:pt x="8569" y="11815"/>
                    <a:pt x="9011" y="11343"/>
                    <a:pt x="9011" y="10807"/>
                  </a:cubicBezTo>
                  <a:lnTo>
                    <a:pt x="9011" y="7562"/>
                  </a:lnTo>
                  <a:lnTo>
                    <a:pt x="11499" y="5105"/>
                  </a:lnTo>
                  <a:cubicBezTo>
                    <a:pt x="11940" y="4664"/>
                    <a:pt x="11940" y="4034"/>
                    <a:pt x="11531" y="3593"/>
                  </a:cubicBezTo>
                  <a:lnTo>
                    <a:pt x="11058" y="3120"/>
                  </a:lnTo>
                  <a:cubicBezTo>
                    <a:pt x="10869" y="2931"/>
                    <a:pt x="10609" y="2836"/>
                    <a:pt x="10346" y="2836"/>
                  </a:cubicBezTo>
                  <a:cubicBezTo>
                    <a:pt x="10082" y="2836"/>
                    <a:pt x="9814" y="2931"/>
                    <a:pt x="9609" y="3120"/>
                  </a:cubicBezTo>
                  <a:lnTo>
                    <a:pt x="9105" y="3624"/>
                  </a:lnTo>
                  <a:lnTo>
                    <a:pt x="9105" y="2490"/>
                  </a:lnTo>
                  <a:cubicBezTo>
                    <a:pt x="9105" y="2427"/>
                    <a:pt x="9074" y="2332"/>
                    <a:pt x="8979" y="2269"/>
                  </a:cubicBezTo>
                  <a:lnTo>
                    <a:pt x="6900" y="127"/>
                  </a:lnTo>
                  <a:cubicBezTo>
                    <a:pt x="6805" y="64"/>
                    <a:pt x="6742" y="1"/>
                    <a:pt x="6648"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srgbClr val="AC8A46"/>
                </a:solidFill>
                <a:effectLst/>
                <a:uLnTx/>
                <a:uFillTx/>
                <a:latin typeface="Calibri" panose="020F0502020204030204"/>
                <a:ea typeface="+mn-ea"/>
                <a:cs typeface="+mn-cs"/>
              </a:endParaRPr>
            </a:p>
          </p:txBody>
        </p:sp>
      </p:grpSp>
      <p:sp>
        <p:nvSpPr>
          <p:cNvPr id="40" name="Oval 39">
            <a:extLst>
              <a:ext uri="{FF2B5EF4-FFF2-40B4-BE49-F238E27FC236}">
                <a16:creationId xmlns:a16="http://schemas.microsoft.com/office/drawing/2014/main" id="{9CD769A2-E5B1-56E7-840B-B476DCDAF435}"/>
              </a:ext>
            </a:extLst>
          </p:cNvPr>
          <p:cNvSpPr/>
          <p:nvPr/>
        </p:nvSpPr>
        <p:spPr>
          <a:xfrm>
            <a:off x="10344872" y="-686203"/>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41" name="Oval 40">
            <a:extLst>
              <a:ext uri="{FF2B5EF4-FFF2-40B4-BE49-F238E27FC236}">
                <a16:creationId xmlns:a16="http://schemas.microsoft.com/office/drawing/2014/main" id="{494D2B44-4E5E-B36A-4AB3-31DC51622A22}"/>
              </a:ext>
            </a:extLst>
          </p:cNvPr>
          <p:cNvSpPr/>
          <p:nvPr/>
        </p:nvSpPr>
        <p:spPr>
          <a:xfrm>
            <a:off x="10940805" y="673419"/>
            <a:ext cx="1177984" cy="117798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43" name="Oval 42">
            <a:extLst>
              <a:ext uri="{FF2B5EF4-FFF2-40B4-BE49-F238E27FC236}">
                <a16:creationId xmlns:a16="http://schemas.microsoft.com/office/drawing/2014/main" id="{DE31003A-2A28-32A9-BD4F-342608362A16}"/>
              </a:ext>
            </a:extLst>
          </p:cNvPr>
          <p:cNvSpPr/>
          <p:nvPr/>
        </p:nvSpPr>
        <p:spPr>
          <a:xfrm>
            <a:off x="9340639" y="-311027"/>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44" name="Oval 43">
            <a:extLst>
              <a:ext uri="{FF2B5EF4-FFF2-40B4-BE49-F238E27FC236}">
                <a16:creationId xmlns:a16="http://schemas.microsoft.com/office/drawing/2014/main" id="{F568F0A5-5648-8EB4-F7A2-150F2AB96003}"/>
              </a:ext>
            </a:extLst>
          </p:cNvPr>
          <p:cNvSpPr/>
          <p:nvPr/>
        </p:nvSpPr>
        <p:spPr>
          <a:xfrm>
            <a:off x="10061148" y="1137140"/>
            <a:ext cx="881373" cy="881373"/>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48" name="Oval 47">
            <a:extLst>
              <a:ext uri="{FF2B5EF4-FFF2-40B4-BE49-F238E27FC236}">
                <a16:creationId xmlns:a16="http://schemas.microsoft.com/office/drawing/2014/main" id="{34DDD20F-68FA-3272-CC4B-189806A2795A}"/>
              </a:ext>
            </a:extLst>
          </p:cNvPr>
          <p:cNvSpPr/>
          <p:nvPr/>
        </p:nvSpPr>
        <p:spPr>
          <a:xfrm>
            <a:off x="-299677" y="5197005"/>
            <a:ext cx="743744" cy="743744"/>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50" name="Oval 49">
            <a:extLst>
              <a:ext uri="{FF2B5EF4-FFF2-40B4-BE49-F238E27FC236}">
                <a16:creationId xmlns:a16="http://schemas.microsoft.com/office/drawing/2014/main" id="{C03F947F-0240-B9E3-DFE9-6911DE1BB6DF}"/>
              </a:ext>
            </a:extLst>
          </p:cNvPr>
          <p:cNvSpPr/>
          <p:nvPr/>
        </p:nvSpPr>
        <p:spPr>
          <a:xfrm rot="14807776">
            <a:off x="-415664" y="5823635"/>
            <a:ext cx="1584000" cy="1584000"/>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51" name="Oval 50">
            <a:extLst>
              <a:ext uri="{FF2B5EF4-FFF2-40B4-BE49-F238E27FC236}">
                <a16:creationId xmlns:a16="http://schemas.microsoft.com/office/drawing/2014/main" id="{0EEA3AFE-A817-2C6A-6C82-2E7FB256C855}"/>
              </a:ext>
            </a:extLst>
          </p:cNvPr>
          <p:cNvSpPr/>
          <p:nvPr/>
        </p:nvSpPr>
        <p:spPr>
          <a:xfrm rot="14807776">
            <a:off x="906950" y="5987034"/>
            <a:ext cx="910013" cy="910013"/>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53" name="Oval 52">
            <a:extLst>
              <a:ext uri="{FF2B5EF4-FFF2-40B4-BE49-F238E27FC236}">
                <a16:creationId xmlns:a16="http://schemas.microsoft.com/office/drawing/2014/main" id="{1668C9D8-5FB9-6794-C124-6BE513615ABB}"/>
              </a:ext>
            </a:extLst>
          </p:cNvPr>
          <p:cNvSpPr/>
          <p:nvPr/>
        </p:nvSpPr>
        <p:spPr>
          <a:xfrm>
            <a:off x="9523801" y="1262411"/>
            <a:ext cx="478760" cy="47876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3" name="TextBox 2">
            <a:extLst>
              <a:ext uri="{FF2B5EF4-FFF2-40B4-BE49-F238E27FC236}">
                <a16:creationId xmlns:a16="http://schemas.microsoft.com/office/drawing/2014/main" id="{E7FDEE4A-78BB-6B10-2799-ECD17C162DDA}"/>
              </a:ext>
            </a:extLst>
          </p:cNvPr>
          <p:cNvSpPr txBox="1"/>
          <p:nvPr/>
        </p:nvSpPr>
        <p:spPr>
          <a:xfrm>
            <a:off x="4086015" y="670640"/>
            <a:ext cx="6352674" cy="461665"/>
          </a:xfrm>
          <a:prstGeom prst="rect">
            <a:avLst/>
          </a:prstGeom>
          <a:noFill/>
        </p:spPr>
        <p:txBody>
          <a:bodyPr wrap="square">
            <a:spAutoFit/>
          </a:bodyPr>
          <a:lstStyle/>
          <a:p>
            <a:pPr rtl="1"/>
            <a:r>
              <a:rPr lang="fa-IR" sz="2400" b="1" dirty="0">
                <a:cs typeface="B Nazanin" panose="00000400000000000000" pitchFamily="2" charset="-78"/>
              </a:rPr>
              <a:t>لزوم مداخلات متناسب با منطقه</a:t>
            </a:r>
            <a:endParaRPr lang="fa-IR" sz="2400" dirty="0">
              <a:cs typeface="B Nazanin" panose="00000400000000000000" pitchFamily="2" charset="-78"/>
            </a:endParaRPr>
          </a:p>
        </p:txBody>
      </p:sp>
      <p:pic>
        <p:nvPicPr>
          <p:cNvPr id="4" name="Picture 3">
            <a:extLst>
              <a:ext uri="{FF2B5EF4-FFF2-40B4-BE49-F238E27FC236}">
                <a16:creationId xmlns:a16="http://schemas.microsoft.com/office/drawing/2014/main" id="{6346A6DF-36F9-4717-9F19-3E8E407C55BA}"/>
              </a:ext>
            </a:extLst>
          </p:cNvPr>
          <p:cNvPicPr>
            <a:picLocks noChangeAspect="1"/>
          </p:cNvPicPr>
          <p:nvPr/>
        </p:nvPicPr>
        <p:blipFill>
          <a:blip r:embed="rId3"/>
          <a:stretch>
            <a:fillRect/>
          </a:stretch>
        </p:blipFill>
        <p:spPr>
          <a:xfrm>
            <a:off x="2566865" y="1689128"/>
            <a:ext cx="6773774" cy="45158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Slide Number Placeholder 1">
            <a:extLst>
              <a:ext uri="{FF2B5EF4-FFF2-40B4-BE49-F238E27FC236}">
                <a16:creationId xmlns:a16="http://schemas.microsoft.com/office/drawing/2014/main" id="{2E0E8BD7-0404-402A-31A7-A05E8C1B88F0}"/>
              </a:ext>
            </a:extLst>
          </p:cNvPr>
          <p:cNvSpPr>
            <a:spLocks noGrp="1"/>
          </p:cNvSpPr>
          <p:nvPr>
            <p:ph type="sldNum" sz="quarter" idx="12"/>
          </p:nvPr>
        </p:nvSpPr>
        <p:spPr/>
        <p:txBody>
          <a:bodyPr/>
          <a:lstStyle/>
          <a:p>
            <a:fld id="{EE33C7F8-D8E1-4961-B70B-472B6A48943E}" type="slidenum">
              <a:rPr lang="fa-IR" smtClean="0"/>
              <a:pPr/>
              <a:t>34</a:t>
            </a:fld>
            <a:endParaRPr lang="fa-IR" dirty="0"/>
          </a:p>
        </p:txBody>
      </p:sp>
    </p:spTree>
    <p:extLst>
      <p:ext uri="{BB962C8B-B14F-4D97-AF65-F5344CB8AC3E}">
        <p14:creationId xmlns:p14="http://schemas.microsoft.com/office/powerpoint/2010/main" val="35201257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BE9EC"/>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1AE28B12-B2C3-431F-B9F8-5B7EBADFE2BB}"/>
              </a:ext>
            </a:extLst>
          </p:cNvPr>
          <p:cNvSpPr/>
          <p:nvPr/>
        </p:nvSpPr>
        <p:spPr>
          <a:xfrm>
            <a:off x="10715491" y="0"/>
            <a:ext cx="881373" cy="881373"/>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9" name="Oval 8">
            <a:extLst>
              <a:ext uri="{FF2B5EF4-FFF2-40B4-BE49-F238E27FC236}">
                <a16:creationId xmlns:a16="http://schemas.microsoft.com/office/drawing/2014/main" id="{456F4D38-A912-416C-98EB-4641F05E11B8}"/>
              </a:ext>
            </a:extLst>
          </p:cNvPr>
          <p:cNvSpPr/>
          <p:nvPr/>
        </p:nvSpPr>
        <p:spPr>
          <a:xfrm>
            <a:off x="11057802" y="-1130703"/>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0" name="Oval 9">
            <a:extLst>
              <a:ext uri="{FF2B5EF4-FFF2-40B4-BE49-F238E27FC236}">
                <a16:creationId xmlns:a16="http://schemas.microsoft.com/office/drawing/2014/main" id="{EAFA09D4-CC5B-4EB8-B768-6394D1AEC99A}"/>
              </a:ext>
            </a:extLst>
          </p:cNvPr>
          <p:cNvSpPr/>
          <p:nvPr/>
        </p:nvSpPr>
        <p:spPr>
          <a:xfrm>
            <a:off x="11653735" y="228919"/>
            <a:ext cx="1177984" cy="117798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grpSp>
        <p:nvGrpSpPr>
          <p:cNvPr id="18" name="Group 17">
            <a:extLst>
              <a:ext uri="{FF2B5EF4-FFF2-40B4-BE49-F238E27FC236}">
                <a16:creationId xmlns:a16="http://schemas.microsoft.com/office/drawing/2014/main" id="{1AEF198B-946B-4AA6-99CA-2892170492DD}"/>
              </a:ext>
            </a:extLst>
          </p:cNvPr>
          <p:cNvGrpSpPr/>
          <p:nvPr/>
        </p:nvGrpSpPr>
        <p:grpSpPr>
          <a:xfrm>
            <a:off x="2032431" y="1721187"/>
            <a:ext cx="952499" cy="849900"/>
            <a:chOff x="676275" y="1263900"/>
            <a:chExt cx="714374" cy="637425"/>
          </a:xfrm>
        </p:grpSpPr>
        <p:cxnSp>
          <p:nvCxnSpPr>
            <p:cNvPr id="15" name="Straight Connector 14">
              <a:extLst>
                <a:ext uri="{FF2B5EF4-FFF2-40B4-BE49-F238E27FC236}">
                  <a16:creationId xmlns:a16="http://schemas.microsoft.com/office/drawing/2014/main" id="{211D3616-E664-4E15-B387-AFAEF3B5ADBC}"/>
                </a:ext>
              </a:extLst>
            </p:cNvPr>
            <p:cNvCxnSpPr>
              <a:cxnSpLocks/>
            </p:cNvCxnSpPr>
            <p:nvPr/>
          </p:nvCxnSpPr>
          <p:spPr>
            <a:xfrm flipH="1" flipV="1">
              <a:off x="1171575" y="1263900"/>
              <a:ext cx="219074" cy="637425"/>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978AA173-9A8B-4757-9161-93EC56765FD7}"/>
                </a:ext>
              </a:extLst>
            </p:cNvPr>
            <p:cNvCxnSpPr/>
            <p:nvPr/>
          </p:nvCxnSpPr>
          <p:spPr>
            <a:xfrm flipH="1">
              <a:off x="676275" y="1263900"/>
              <a:ext cx="495300" cy="0"/>
            </a:xfrm>
            <a:prstGeom prst="line">
              <a:avLst/>
            </a:prstGeom>
          </p:spPr>
          <p:style>
            <a:lnRef idx="1">
              <a:schemeClr val="dk1"/>
            </a:lnRef>
            <a:fillRef idx="0">
              <a:schemeClr val="dk1"/>
            </a:fillRef>
            <a:effectRef idx="0">
              <a:schemeClr val="dk1"/>
            </a:effectRef>
            <a:fontRef idx="minor">
              <a:schemeClr val="tx1"/>
            </a:fontRef>
          </p:style>
        </p:cxnSp>
      </p:grpSp>
      <p:cxnSp>
        <p:nvCxnSpPr>
          <p:cNvPr id="23" name="Straight Connector 22">
            <a:extLst>
              <a:ext uri="{FF2B5EF4-FFF2-40B4-BE49-F238E27FC236}">
                <a16:creationId xmlns:a16="http://schemas.microsoft.com/office/drawing/2014/main" id="{763EA55E-69D3-4660-87DC-A53E958BA0F3}"/>
              </a:ext>
            </a:extLst>
          </p:cNvPr>
          <p:cNvCxnSpPr>
            <a:cxnSpLocks/>
            <a:endCxn id="77" idx="2"/>
          </p:cNvCxnSpPr>
          <p:nvPr/>
        </p:nvCxnSpPr>
        <p:spPr>
          <a:xfrm flipV="1">
            <a:off x="5397014" y="1860281"/>
            <a:ext cx="757966" cy="817472"/>
          </a:xfrm>
          <a:prstGeom prst="line">
            <a:avLst/>
          </a:prstGeom>
        </p:spPr>
        <p:style>
          <a:lnRef idx="1">
            <a:schemeClr val="dk1"/>
          </a:lnRef>
          <a:fillRef idx="0">
            <a:schemeClr val="dk1"/>
          </a:fillRef>
          <a:effectRef idx="0">
            <a:schemeClr val="dk1"/>
          </a:effectRef>
          <a:fontRef idx="minor">
            <a:schemeClr val="tx1"/>
          </a:fontRef>
        </p:style>
      </p:cxnSp>
      <p:grpSp>
        <p:nvGrpSpPr>
          <p:cNvPr id="25" name="Group 24">
            <a:extLst>
              <a:ext uri="{FF2B5EF4-FFF2-40B4-BE49-F238E27FC236}">
                <a16:creationId xmlns:a16="http://schemas.microsoft.com/office/drawing/2014/main" id="{2523870D-1979-4B3A-A1CE-4E895DC1D908}"/>
              </a:ext>
            </a:extLst>
          </p:cNvPr>
          <p:cNvGrpSpPr/>
          <p:nvPr/>
        </p:nvGrpSpPr>
        <p:grpSpPr>
          <a:xfrm flipH="1" flipV="1">
            <a:off x="6406223" y="5782074"/>
            <a:ext cx="952499" cy="849900"/>
            <a:chOff x="676275" y="1263900"/>
            <a:chExt cx="714374" cy="637425"/>
          </a:xfrm>
        </p:grpSpPr>
        <p:cxnSp>
          <p:nvCxnSpPr>
            <p:cNvPr id="26" name="Straight Connector 25">
              <a:extLst>
                <a:ext uri="{FF2B5EF4-FFF2-40B4-BE49-F238E27FC236}">
                  <a16:creationId xmlns:a16="http://schemas.microsoft.com/office/drawing/2014/main" id="{3FB89656-6364-4D66-8479-C48953A993A7}"/>
                </a:ext>
              </a:extLst>
            </p:cNvPr>
            <p:cNvCxnSpPr/>
            <p:nvPr/>
          </p:nvCxnSpPr>
          <p:spPr>
            <a:xfrm flipH="1" flipV="1">
              <a:off x="1171575" y="1263900"/>
              <a:ext cx="219074" cy="637425"/>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911681C7-2454-4B81-B6DC-73C581D53458}"/>
                </a:ext>
              </a:extLst>
            </p:cNvPr>
            <p:cNvCxnSpPr/>
            <p:nvPr/>
          </p:nvCxnSpPr>
          <p:spPr>
            <a:xfrm flipH="1">
              <a:off x="676275" y="1263900"/>
              <a:ext cx="495300" cy="0"/>
            </a:xfrm>
            <a:prstGeom prst="line">
              <a:avLst/>
            </a:prstGeom>
          </p:spPr>
          <p:style>
            <a:lnRef idx="1">
              <a:schemeClr val="dk1"/>
            </a:lnRef>
            <a:fillRef idx="0">
              <a:schemeClr val="dk1"/>
            </a:fillRef>
            <a:effectRef idx="0">
              <a:schemeClr val="dk1"/>
            </a:effectRef>
            <a:fontRef idx="minor">
              <a:schemeClr val="tx1"/>
            </a:fontRef>
          </p:style>
        </p:cxnSp>
      </p:grpSp>
      <p:sp>
        <p:nvSpPr>
          <p:cNvPr id="6" name="Oval 5">
            <a:extLst>
              <a:ext uri="{FF2B5EF4-FFF2-40B4-BE49-F238E27FC236}">
                <a16:creationId xmlns:a16="http://schemas.microsoft.com/office/drawing/2014/main" id="{1746D500-436F-4EEF-931A-566E2096C610}"/>
              </a:ext>
            </a:extLst>
          </p:cNvPr>
          <p:cNvSpPr/>
          <p:nvPr/>
        </p:nvSpPr>
        <p:spPr>
          <a:xfrm>
            <a:off x="5744201" y="5195567"/>
            <a:ext cx="1092200" cy="1092200"/>
          </a:xfrm>
          <a:prstGeom prst="ellipse">
            <a:avLst/>
          </a:prstGeom>
          <a:gradFill>
            <a:gsLst>
              <a:gs pos="94000">
                <a:srgbClr val="EEAE4C"/>
              </a:gs>
              <a:gs pos="0">
                <a:srgbClr val="C47C12"/>
              </a:gs>
            </a:gsLst>
            <a:lin ang="8100000" scaled="1"/>
          </a:gra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grpSp>
        <p:nvGrpSpPr>
          <p:cNvPr id="39" name="Group 38">
            <a:extLst>
              <a:ext uri="{FF2B5EF4-FFF2-40B4-BE49-F238E27FC236}">
                <a16:creationId xmlns:a16="http://schemas.microsoft.com/office/drawing/2014/main" id="{E7EC3E39-5664-453D-8FFB-71D8D899011D}"/>
              </a:ext>
            </a:extLst>
          </p:cNvPr>
          <p:cNvGrpSpPr/>
          <p:nvPr/>
        </p:nvGrpSpPr>
        <p:grpSpPr>
          <a:xfrm flipH="1">
            <a:off x="9207070" y="1721187"/>
            <a:ext cx="952499" cy="849900"/>
            <a:chOff x="676275" y="1263900"/>
            <a:chExt cx="714374" cy="637425"/>
          </a:xfrm>
        </p:grpSpPr>
        <p:cxnSp>
          <p:nvCxnSpPr>
            <p:cNvPr id="40" name="Straight Connector 39">
              <a:extLst>
                <a:ext uri="{FF2B5EF4-FFF2-40B4-BE49-F238E27FC236}">
                  <a16:creationId xmlns:a16="http://schemas.microsoft.com/office/drawing/2014/main" id="{110E1A34-B488-484B-86D6-95321A8A4453}"/>
                </a:ext>
              </a:extLst>
            </p:cNvPr>
            <p:cNvCxnSpPr/>
            <p:nvPr/>
          </p:nvCxnSpPr>
          <p:spPr>
            <a:xfrm flipH="1" flipV="1">
              <a:off x="1171575" y="1263900"/>
              <a:ext cx="219074" cy="637425"/>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5FA1363F-67AE-4D89-9438-DC987F75BACB}"/>
                </a:ext>
              </a:extLst>
            </p:cNvPr>
            <p:cNvCxnSpPr/>
            <p:nvPr/>
          </p:nvCxnSpPr>
          <p:spPr>
            <a:xfrm flipH="1">
              <a:off x="676275" y="1263900"/>
              <a:ext cx="495300" cy="0"/>
            </a:xfrm>
            <a:prstGeom prst="line">
              <a:avLst/>
            </a:prstGeom>
          </p:spPr>
          <p:style>
            <a:lnRef idx="1">
              <a:schemeClr val="dk1"/>
            </a:lnRef>
            <a:fillRef idx="0">
              <a:schemeClr val="dk1"/>
            </a:fillRef>
            <a:effectRef idx="0">
              <a:schemeClr val="dk1"/>
            </a:effectRef>
            <a:fontRef idx="minor">
              <a:schemeClr val="tx1"/>
            </a:fontRef>
          </p:style>
        </p:cxnSp>
      </p:grpSp>
      <p:sp>
        <p:nvSpPr>
          <p:cNvPr id="7" name="Oval 6">
            <a:extLst>
              <a:ext uri="{FF2B5EF4-FFF2-40B4-BE49-F238E27FC236}">
                <a16:creationId xmlns:a16="http://schemas.microsoft.com/office/drawing/2014/main" id="{57CE5935-72A6-4E50-95E7-442E6CAC5481}"/>
              </a:ext>
            </a:extLst>
          </p:cNvPr>
          <p:cNvSpPr/>
          <p:nvPr/>
        </p:nvSpPr>
        <p:spPr>
          <a:xfrm>
            <a:off x="8487071" y="2422749"/>
            <a:ext cx="1440000" cy="1440000"/>
          </a:xfrm>
          <a:prstGeom prst="ellipse">
            <a:avLst/>
          </a:prstGeom>
          <a:gradFill>
            <a:gsLst>
              <a:gs pos="100000">
                <a:srgbClr val="0C192C"/>
              </a:gs>
              <a:gs pos="0">
                <a:srgbClr val="1B3863"/>
              </a:gs>
            </a:gsLst>
            <a:lin ang="8100000" scaled="1"/>
          </a:gra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endParaRPr>
          </a:p>
        </p:txBody>
      </p:sp>
      <p:sp>
        <p:nvSpPr>
          <p:cNvPr id="5" name="Oval 4">
            <a:extLst>
              <a:ext uri="{FF2B5EF4-FFF2-40B4-BE49-F238E27FC236}">
                <a16:creationId xmlns:a16="http://schemas.microsoft.com/office/drawing/2014/main" id="{57DF86EF-02B3-4C3A-ACF8-3BC1F496E4EC}"/>
              </a:ext>
            </a:extLst>
          </p:cNvPr>
          <p:cNvSpPr/>
          <p:nvPr/>
        </p:nvSpPr>
        <p:spPr>
          <a:xfrm>
            <a:off x="2264929" y="2422749"/>
            <a:ext cx="1440000" cy="1440000"/>
          </a:xfrm>
          <a:prstGeom prst="ellipse">
            <a:avLst/>
          </a:prstGeom>
          <a:gradFill>
            <a:gsLst>
              <a:gs pos="100000">
                <a:srgbClr val="0C192C"/>
              </a:gs>
              <a:gs pos="0">
                <a:srgbClr val="1B3863"/>
              </a:gs>
            </a:gsLst>
            <a:lin ang="8100000" scaled="1"/>
          </a:gra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sym typeface="Arial"/>
            </a:endParaRPr>
          </a:p>
        </p:txBody>
      </p:sp>
      <p:sp>
        <p:nvSpPr>
          <p:cNvPr id="42" name="Oval 41">
            <a:extLst>
              <a:ext uri="{FF2B5EF4-FFF2-40B4-BE49-F238E27FC236}">
                <a16:creationId xmlns:a16="http://schemas.microsoft.com/office/drawing/2014/main" id="{B376789B-4826-43F6-ACAB-66FCD1C80AD0}"/>
              </a:ext>
            </a:extLst>
          </p:cNvPr>
          <p:cNvSpPr/>
          <p:nvPr/>
        </p:nvSpPr>
        <p:spPr>
          <a:xfrm rot="17395248">
            <a:off x="-230579" y="5282611"/>
            <a:ext cx="881373" cy="881373"/>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43" name="Oval 42">
            <a:extLst>
              <a:ext uri="{FF2B5EF4-FFF2-40B4-BE49-F238E27FC236}">
                <a16:creationId xmlns:a16="http://schemas.microsoft.com/office/drawing/2014/main" id="{191B0F12-A656-4C13-9EC0-5E4B344A7C47}"/>
              </a:ext>
            </a:extLst>
          </p:cNvPr>
          <p:cNvSpPr/>
          <p:nvPr/>
        </p:nvSpPr>
        <p:spPr>
          <a:xfrm rot="17395248">
            <a:off x="-931511" y="5591488"/>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44" name="Oval 43">
            <a:extLst>
              <a:ext uri="{FF2B5EF4-FFF2-40B4-BE49-F238E27FC236}">
                <a16:creationId xmlns:a16="http://schemas.microsoft.com/office/drawing/2014/main" id="{521C8DA9-5C36-45A6-9312-E24F5BDAA046}"/>
              </a:ext>
            </a:extLst>
          </p:cNvPr>
          <p:cNvSpPr/>
          <p:nvPr/>
        </p:nvSpPr>
        <p:spPr>
          <a:xfrm rot="17395248">
            <a:off x="195319" y="5897307"/>
            <a:ext cx="1177984" cy="117798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55" name="TextBox 54">
            <a:extLst>
              <a:ext uri="{FF2B5EF4-FFF2-40B4-BE49-F238E27FC236}">
                <a16:creationId xmlns:a16="http://schemas.microsoft.com/office/drawing/2014/main" id="{7D825067-8E86-4279-AA53-C02258BCD86D}"/>
              </a:ext>
            </a:extLst>
          </p:cNvPr>
          <p:cNvSpPr txBox="1"/>
          <p:nvPr/>
        </p:nvSpPr>
        <p:spPr>
          <a:xfrm>
            <a:off x="10283325" y="1406903"/>
            <a:ext cx="2198038" cy="461665"/>
          </a:xfrm>
          <a:prstGeom prst="rect">
            <a:avLst/>
          </a:prstGeom>
          <a:noFill/>
        </p:spPr>
        <p:txBody>
          <a:bodyPr wrap="none" rtlCol="1">
            <a:spAutoFit/>
          </a:bodyPr>
          <a:lstStyle/>
          <a:p>
            <a:pPr lvl="1" rtl="1"/>
            <a:r>
              <a:rPr lang="fa-IR" sz="2400" b="1" dirty="0">
                <a:cs typeface="B Nazanin" panose="00000400000000000000" pitchFamily="2" charset="-78"/>
              </a:rPr>
              <a:t>تشخیص سریع</a:t>
            </a:r>
          </a:p>
        </p:txBody>
      </p:sp>
      <p:sp>
        <p:nvSpPr>
          <p:cNvPr id="2" name="Oval 1">
            <a:extLst>
              <a:ext uri="{FF2B5EF4-FFF2-40B4-BE49-F238E27FC236}">
                <a16:creationId xmlns:a16="http://schemas.microsoft.com/office/drawing/2014/main" id="{B99A2318-5326-4394-B2A3-F3CC64D855B6}"/>
              </a:ext>
            </a:extLst>
          </p:cNvPr>
          <p:cNvSpPr/>
          <p:nvPr/>
        </p:nvSpPr>
        <p:spPr>
          <a:xfrm>
            <a:off x="4341959" y="1848429"/>
            <a:ext cx="3717210" cy="3264962"/>
          </a:xfrm>
          <a:prstGeom prst="ellipse">
            <a:avLst/>
          </a:prstGeom>
          <a:gradFill>
            <a:gsLst>
              <a:gs pos="100000">
                <a:srgbClr val="003D5C"/>
              </a:gs>
              <a:gs pos="0">
                <a:srgbClr val="007DBC"/>
              </a:gs>
            </a:gsLst>
            <a:lin ang="8100000" scaled="1"/>
          </a:gra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grpSp>
        <p:nvGrpSpPr>
          <p:cNvPr id="62" name="Google Shape;9546;p71">
            <a:extLst>
              <a:ext uri="{FF2B5EF4-FFF2-40B4-BE49-F238E27FC236}">
                <a16:creationId xmlns:a16="http://schemas.microsoft.com/office/drawing/2014/main" id="{9F9B0F25-3529-4D59-A932-1668F5FACCA1}"/>
              </a:ext>
            </a:extLst>
          </p:cNvPr>
          <p:cNvGrpSpPr/>
          <p:nvPr/>
        </p:nvGrpSpPr>
        <p:grpSpPr>
          <a:xfrm>
            <a:off x="8961080" y="2896739"/>
            <a:ext cx="491983" cy="492021"/>
            <a:chOff x="-63252250" y="1930850"/>
            <a:chExt cx="319000" cy="319025"/>
          </a:xfrm>
          <a:solidFill>
            <a:schemeClr val="bg1"/>
          </a:solidFill>
        </p:grpSpPr>
        <p:sp>
          <p:nvSpPr>
            <p:cNvPr id="63" name="Google Shape;9547;p71">
              <a:extLst>
                <a:ext uri="{FF2B5EF4-FFF2-40B4-BE49-F238E27FC236}">
                  <a16:creationId xmlns:a16="http://schemas.microsoft.com/office/drawing/2014/main" id="{204C6D49-D20E-423A-B94A-19C8F1D285B3}"/>
                </a:ext>
              </a:extLst>
            </p:cNvPr>
            <p:cNvSpPr/>
            <p:nvPr/>
          </p:nvSpPr>
          <p:spPr>
            <a:xfrm>
              <a:off x="-63252250" y="1930850"/>
              <a:ext cx="319000" cy="319025"/>
            </a:xfrm>
            <a:custGeom>
              <a:avLst/>
              <a:gdLst/>
              <a:ahLst/>
              <a:cxnLst/>
              <a:rect l="l" t="t" r="r" b="b"/>
              <a:pathLst>
                <a:path w="12760" h="12761" extrusionOk="0">
                  <a:moveTo>
                    <a:pt x="7026" y="914"/>
                  </a:moveTo>
                  <a:lnTo>
                    <a:pt x="7026" y="1954"/>
                  </a:lnTo>
                  <a:cubicBezTo>
                    <a:pt x="7026" y="2174"/>
                    <a:pt x="7120" y="2332"/>
                    <a:pt x="7341" y="2363"/>
                  </a:cubicBezTo>
                  <a:cubicBezTo>
                    <a:pt x="7813" y="2489"/>
                    <a:pt x="8286" y="2647"/>
                    <a:pt x="8664" y="2899"/>
                  </a:cubicBezTo>
                  <a:cubicBezTo>
                    <a:pt x="8733" y="2954"/>
                    <a:pt x="8820" y="2979"/>
                    <a:pt x="8905" y="2979"/>
                  </a:cubicBezTo>
                  <a:cubicBezTo>
                    <a:pt x="9012" y="2979"/>
                    <a:pt x="9115" y="2938"/>
                    <a:pt x="9168" y="2868"/>
                  </a:cubicBezTo>
                  <a:lnTo>
                    <a:pt x="9924" y="2111"/>
                  </a:lnTo>
                  <a:lnTo>
                    <a:pt x="10712" y="2899"/>
                  </a:lnTo>
                  <a:lnTo>
                    <a:pt x="9956" y="3655"/>
                  </a:lnTo>
                  <a:cubicBezTo>
                    <a:pt x="9861" y="3781"/>
                    <a:pt x="9798" y="4002"/>
                    <a:pt x="9924" y="4159"/>
                  </a:cubicBezTo>
                  <a:cubicBezTo>
                    <a:pt x="10208" y="4600"/>
                    <a:pt x="10397" y="5041"/>
                    <a:pt x="10460" y="5514"/>
                  </a:cubicBezTo>
                  <a:cubicBezTo>
                    <a:pt x="10523" y="5703"/>
                    <a:pt x="10680" y="5829"/>
                    <a:pt x="10869" y="5829"/>
                  </a:cubicBezTo>
                  <a:lnTo>
                    <a:pt x="11941" y="5829"/>
                  </a:lnTo>
                  <a:lnTo>
                    <a:pt x="11941" y="6932"/>
                  </a:lnTo>
                  <a:lnTo>
                    <a:pt x="10869" y="6932"/>
                  </a:lnTo>
                  <a:cubicBezTo>
                    <a:pt x="10680" y="6932"/>
                    <a:pt x="10523" y="7058"/>
                    <a:pt x="10460" y="7247"/>
                  </a:cubicBezTo>
                  <a:cubicBezTo>
                    <a:pt x="10365" y="7719"/>
                    <a:pt x="10208" y="8192"/>
                    <a:pt x="9924" y="8570"/>
                  </a:cubicBezTo>
                  <a:cubicBezTo>
                    <a:pt x="9798" y="8727"/>
                    <a:pt x="9861" y="8979"/>
                    <a:pt x="9956" y="9105"/>
                  </a:cubicBezTo>
                  <a:lnTo>
                    <a:pt x="10712" y="9830"/>
                  </a:lnTo>
                  <a:lnTo>
                    <a:pt x="9924" y="10618"/>
                  </a:lnTo>
                  <a:lnTo>
                    <a:pt x="9168" y="9893"/>
                  </a:lnTo>
                  <a:cubicBezTo>
                    <a:pt x="9111" y="9817"/>
                    <a:pt x="8996" y="9775"/>
                    <a:pt x="8879" y="9775"/>
                  </a:cubicBezTo>
                  <a:cubicBezTo>
                    <a:pt x="8803" y="9775"/>
                    <a:pt x="8726" y="9793"/>
                    <a:pt x="8664" y="9830"/>
                  </a:cubicBezTo>
                  <a:cubicBezTo>
                    <a:pt x="8223" y="10114"/>
                    <a:pt x="7813" y="10303"/>
                    <a:pt x="7341" y="10397"/>
                  </a:cubicBezTo>
                  <a:cubicBezTo>
                    <a:pt x="7120" y="10429"/>
                    <a:pt x="7026" y="10586"/>
                    <a:pt x="7026" y="10775"/>
                  </a:cubicBezTo>
                  <a:lnTo>
                    <a:pt x="7026" y="11846"/>
                  </a:lnTo>
                  <a:lnTo>
                    <a:pt x="5923" y="11846"/>
                  </a:lnTo>
                  <a:lnTo>
                    <a:pt x="5923" y="10775"/>
                  </a:lnTo>
                  <a:cubicBezTo>
                    <a:pt x="5923" y="10586"/>
                    <a:pt x="5797" y="10429"/>
                    <a:pt x="5577" y="10397"/>
                  </a:cubicBezTo>
                  <a:cubicBezTo>
                    <a:pt x="5135" y="10271"/>
                    <a:pt x="4663" y="10114"/>
                    <a:pt x="4253" y="9830"/>
                  </a:cubicBezTo>
                  <a:cubicBezTo>
                    <a:pt x="4191" y="9793"/>
                    <a:pt x="4119" y="9775"/>
                    <a:pt x="4047" y="9775"/>
                  </a:cubicBezTo>
                  <a:cubicBezTo>
                    <a:pt x="3937" y="9775"/>
                    <a:pt x="3826" y="9817"/>
                    <a:pt x="3749" y="9893"/>
                  </a:cubicBezTo>
                  <a:lnTo>
                    <a:pt x="2993" y="10618"/>
                  </a:lnTo>
                  <a:lnTo>
                    <a:pt x="2206" y="9830"/>
                  </a:lnTo>
                  <a:lnTo>
                    <a:pt x="2962" y="9105"/>
                  </a:lnTo>
                  <a:cubicBezTo>
                    <a:pt x="3088" y="8979"/>
                    <a:pt x="3119" y="8727"/>
                    <a:pt x="2993" y="8570"/>
                  </a:cubicBezTo>
                  <a:cubicBezTo>
                    <a:pt x="2710" y="8160"/>
                    <a:pt x="2521" y="7719"/>
                    <a:pt x="2458" y="7247"/>
                  </a:cubicBezTo>
                  <a:cubicBezTo>
                    <a:pt x="2395" y="7058"/>
                    <a:pt x="2237" y="6932"/>
                    <a:pt x="2048" y="6932"/>
                  </a:cubicBezTo>
                  <a:lnTo>
                    <a:pt x="977" y="6932"/>
                  </a:lnTo>
                  <a:lnTo>
                    <a:pt x="977" y="5829"/>
                  </a:lnTo>
                  <a:lnTo>
                    <a:pt x="2048" y="5829"/>
                  </a:lnTo>
                  <a:cubicBezTo>
                    <a:pt x="2237" y="5829"/>
                    <a:pt x="2395" y="5703"/>
                    <a:pt x="2458" y="5514"/>
                  </a:cubicBezTo>
                  <a:cubicBezTo>
                    <a:pt x="2552" y="5041"/>
                    <a:pt x="2710" y="4569"/>
                    <a:pt x="2993" y="4159"/>
                  </a:cubicBezTo>
                  <a:cubicBezTo>
                    <a:pt x="3119" y="4002"/>
                    <a:pt x="3088" y="3781"/>
                    <a:pt x="2962" y="3655"/>
                  </a:cubicBezTo>
                  <a:lnTo>
                    <a:pt x="2206" y="2899"/>
                  </a:lnTo>
                  <a:lnTo>
                    <a:pt x="2993" y="2111"/>
                  </a:lnTo>
                  <a:lnTo>
                    <a:pt x="3749" y="2868"/>
                  </a:lnTo>
                  <a:cubicBezTo>
                    <a:pt x="3820" y="2938"/>
                    <a:pt x="3921" y="2979"/>
                    <a:pt x="4023" y="2979"/>
                  </a:cubicBezTo>
                  <a:cubicBezTo>
                    <a:pt x="4103" y="2979"/>
                    <a:pt x="4184" y="2954"/>
                    <a:pt x="4253" y="2899"/>
                  </a:cubicBezTo>
                  <a:cubicBezTo>
                    <a:pt x="4694" y="2647"/>
                    <a:pt x="5135" y="2426"/>
                    <a:pt x="5577" y="2363"/>
                  </a:cubicBezTo>
                  <a:cubicBezTo>
                    <a:pt x="5797" y="2332"/>
                    <a:pt x="5923" y="2174"/>
                    <a:pt x="5923" y="1954"/>
                  </a:cubicBezTo>
                  <a:lnTo>
                    <a:pt x="5923" y="914"/>
                  </a:lnTo>
                  <a:close/>
                  <a:moveTo>
                    <a:pt x="5829" y="1"/>
                  </a:moveTo>
                  <a:cubicBezTo>
                    <a:pt x="5356" y="1"/>
                    <a:pt x="5009" y="347"/>
                    <a:pt x="5009" y="820"/>
                  </a:cubicBezTo>
                  <a:lnTo>
                    <a:pt x="5009" y="1576"/>
                  </a:lnTo>
                  <a:cubicBezTo>
                    <a:pt x="4631" y="1702"/>
                    <a:pt x="4285" y="1796"/>
                    <a:pt x="3970" y="2017"/>
                  </a:cubicBezTo>
                  <a:lnTo>
                    <a:pt x="3466" y="1481"/>
                  </a:lnTo>
                  <a:cubicBezTo>
                    <a:pt x="3308" y="1324"/>
                    <a:pt x="3103" y="1245"/>
                    <a:pt x="2891" y="1245"/>
                  </a:cubicBezTo>
                  <a:cubicBezTo>
                    <a:pt x="2678" y="1245"/>
                    <a:pt x="2458" y="1324"/>
                    <a:pt x="2269" y="1481"/>
                  </a:cubicBezTo>
                  <a:lnTo>
                    <a:pt x="1481" y="2269"/>
                  </a:lnTo>
                  <a:cubicBezTo>
                    <a:pt x="1166" y="2584"/>
                    <a:pt x="1166" y="3120"/>
                    <a:pt x="1481" y="3466"/>
                  </a:cubicBezTo>
                  <a:lnTo>
                    <a:pt x="2017" y="3970"/>
                  </a:lnTo>
                  <a:cubicBezTo>
                    <a:pt x="1796" y="4285"/>
                    <a:pt x="1701" y="4632"/>
                    <a:pt x="1575" y="5010"/>
                  </a:cubicBezTo>
                  <a:lnTo>
                    <a:pt x="819" y="5010"/>
                  </a:lnTo>
                  <a:cubicBezTo>
                    <a:pt x="347" y="5010"/>
                    <a:pt x="0" y="5356"/>
                    <a:pt x="0" y="5829"/>
                  </a:cubicBezTo>
                  <a:lnTo>
                    <a:pt x="0" y="6932"/>
                  </a:lnTo>
                  <a:cubicBezTo>
                    <a:pt x="0" y="7404"/>
                    <a:pt x="347" y="7751"/>
                    <a:pt x="819" y="7751"/>
                  </a:cubicBezTo>
                  <a:lnTo>
                    <a:pt x="1575" y="7751"/>
                  </a:lnTo>
                  <a:cubicBezTo>
                    <a:pt x="1701" y="8097"/>
                    <a:pt x="1796" y="8475"/>
                    <a:pt x="2017" y="8759"/>
                  </a:cubicBezTo>
                  <a:lnTo>
                    <a:pt x="1481" y="9295"/>
                  </a:lnTo>
                  <a:cubicBezTo>
                    <a:pt x="1166" y="9610"/>
                    <a:pt x="1166" y="10114"/>
                    <a:pt x="1481" y="10460"/>
                  </a:cubicBezTo>
                  <a:lnTo>
                    <a:pt x="2269" y="11248"/>
                  </a:lnTo>
                  <a:cubicBezTo>
                    <a:pt x="2426" y="11405"/>
                    <a:pt x="2639" y="11484"/>
                    <a:pt x="2855" y="11484"/>
                  </a:cubicBezTo>
                  <a:cubicBezTo>
                    <a:pt x="3072" y="11484"/>
                    <a:pt x="3292" y="11405"/>
                    <a:pt x="3466" y="11248"/>
                  </a:cubicBezTo>
                  <a:lnTo>
                    <a:pt x="3970" y="10744"/>
                  </a:lnTo>
                  <a:cubicBezTo>
                    <a:pt x="4285" y="10933"/>
                    <a:pt x="4631" y="11059"/>
                    <a:pt x="5009" y="11185"/>
                  </a:cubicBezTo>
                  <a:lnTo>
                    <a:pt x="5009" y="11909"/>
                  </a:lnTo>
                  <a:cubicBezTo>
                    <a:pt x="5009" y="12382"/>
                    <a:pt x="5356" y="12760"/>
                    <a:pt x="5829" y="12760"/>
                  </a:cubicBezTo>
                  <a:lnTo>
                    <a:pt x="6931" y="12760"/>
                  </a:lnTo>
                  <a:cubicBezTo>
                    <a:pt x="7404" y="12760"/>
                    <a:pt x="7750" y="12382"/>
                    <a:pt x="7750" y="11909"/>
                  </a:cubicBezTo>
                  <a:lnTo>
                    <a:pt x="7750" y="11185"/>
                  </a:lnTo>
                  <a:cubicBezTo>
                    <a:pt x="8097" y="11059"/>
                    <a:pt x="8475" y="10933"/>
                    <a:pt x="8790" y="10744"/>
                  </a:cubicBezTo>
                  <a:lnTo>
                    <a:pt x="9294" y="11248"/>
                  </a:lnTo>
                  <a:cubicBezTo>
                    <a:pt x="9452" y="11405"/>
                    <a:pt x="9656" y="11484"/>
                    <a:pt x="9865" y="11484"/>
                  </a:cubicBezTo>
                  <a:cubicBezTo>
                    <a:pt x="10074" y="11484"/>
                    <a:pt x="10287" y="11405"/>
                    <a:pt x="10460" y="11248"/>
                  </a:cubicBezTo>
                  <a:lnTo>
                    <a:pt x="11247" y="10460"/>
                  </a:lnTo>
                  <a:cubicBezTo>
                    <a:pt x="11563" y="10145"/>
                    <a:pt x="11563" y="9641"/>
                    <a:pt x="11247" y="9295"/>
                  </a:cubicBezTo>
                  <a:lnTo>
                    <a:pt x="10743" y="8759"/>
                  </a:lnTo>
                  <a:cubicBezTo>
                    <a:pt x="10932" y="8444"/>
                    <a:pt x="11058" y="8097"/>
                    <a:pt x="11184" y="7751"/>
                  </a:cubicBezTo>
                  <a:lnTo>
                    <a:pt x="11941" y="7751"/>
                  </a:lnTo>
                  <a:cubicBezTo>
                    <a:pt x="12413" y="7751"/>
                    <a:pt x="12760" y="7404"/>
                    <a:pt x="12760" y="6932"/>
                  </a:cubicBezTo>
                  <a:lnTo>
                    <a:pt x="12760" y="5829"/>
                  </a:lnTo>
                  <a:cubicBezTo>
                    <a:pt x="12760" y="5356"/>
                    <a:pt x="12350" y="5010"/>
                    <a:pt x="11941" y="5010"/>
                  </a:cubicBezTo>
                  <a:lnTo>
                    <a:pt x="11184" y="5010"/>
                  </a:lnTo>
                  <a:cubicBezTo>
                    <a:pt x="11058" y="4632"/>
                    <a:pt x="10932" y="4285"/>
                    <a:pt x="10743" y="3970"/>
                  </a:cubicBezTo>
                  <a:lnTo>
                    <a:pt x="11247" y="3466"/>
                  </a:lnTo>
                  <a:cubicBezTo>
                    <a:pt x="11563" y="3151"/>
                    <a:pt x="11563" y="2647"/>
                    <a:pt x="11247" y="2269"/>
                  </a:cubicBezTo>
                  <a:lnTo>
                    <a:pt x="10460" y="1481"/>
                  </a:lnTo>
                  <a:cubicBezTo>
                    <a:pt x="10302" y="1324"/>
                    <a:pt x="10098" y="1245"/>
                    <a:pt x="9889" y="1245"/>
                  </a:cubicBezTo>
                  <a:cubicBezTo>
                    <a:pt x="9680" y="1245"/>
                    <a:pt x="9467" y="1324"/>
                    <a:pt x="9294" y="1481"/>
                  </a:cubicBezTo>
                  <a:lnTo>
                    <a:pt x="8790" y="2017"/>
                  </a:lnTo>
                  <a:cubicBezTo>
                    <a:pt x="8475" y="1796"/>
                    <a:pt x="8097" y="1702"/>
                    <a:pt x="7750" y="1576"/>
                  </a:cubicBezTo>
                  <a:lnTo>
                    <a:pt x="7750" y="820"/>
                  </a:lnTo>
                  <a:cubicBezTo>
                    <a:pt x="7750" y="347"/>
                    <a:pt x="7404" y="1"/>
                    <a:pt x="6931" y="1"/>
                  </a:cubicBezTo>
                  <a:close/>
                </a:path>
              </a:pathLst>
            </a:custGeom>
            <a:grpFill/>
            <a:ln>
              <a:noFill/>
            </a:ln>
          </p:spPr>
          <p:txBody>
            <a:bodyPr spcFirstLastPara="1" wrap="square" lIns="121900" tIns="121900" rIns="121900" bIns="121900" anchor="ctr" anchorCtr="0">
              <a:noAutofit/>
            </a:bodyPr>
            <a:lstStyle/>
            <a:p>
              <a:endParaRPr sz="2400" dirty="0"/>
            </a:p>
          </p:txBody>
        </p:sp>
        <p:sp>
          <p:nvSpPr>
            <p:cNvPr id="64" name="Google Shape;9548;p71">
              <a:extLst>
                <a:ext uri="{FF2B5EF4-FFF2-40B4-BE49-F238E27FC236}">
                  <a16:creationId xmlns:a16="http://schemas.microsoft.com/office/drawing/2014/main" id="{377287B7-E9CA-429A-942F-BA622CF48FF2}"/>
                </a:ext>
              </a:extLst>
            </p:cNvPr>
            <p:cNvSpPr/>
            <p:nvPr/>
          </p:nvSpPr>
          <p:spPr>
            <a:xfrm>
              <a:off x="-63160900" y="2021425"/>
              <a:ext cx="137850" cy="137850"/>
            </a:xfrm>
            <a:custGeom>
              <a:avLst/>
              <a:gdLst/>
              <a:ahLst/>
              <a:cxnLst/>
              <a:rect l="l" t="t" r="r" b="b"/>
              <a:pathLst>
                <a:path w="5514" h="5514" extrusionOk="0">
                  <a:moveTo>
                    <a:pt x="2773" y="820"/>
                  </a:moveTo>
                  <a:cubicBezTo>
                    <a:pt x="3813" y="820"/>
                    <a:pt x="4695" y="1702"/>
                    <a:pt x="4695" y="2742"/>
                  </a:cubicBezTo>
                  <a:cubicBezTo>
                    <a:pt x="4695" y="3813"/>
                    <a:pt x="3813" y="4695"/>
                    <a:pt x="2773" y="4695"/>
                  </a:cubicBezTo>
                  <a:cubicBezTo>
                    <a:pt x="1702" y="4695"/>
                    <a:pt x="820" y="3813"/>
                    <a:pt x="820" y="2742"/>
                  </a:cubicBezTo>
                  <a:cubicBezTo>
                    <a:pt x="820" y="1702"/>
                    <a:pt x="1702" y="820"/>
                    <a:pt x="2773" y="820"/>
                  </a:cubicBezTo>
                  <a:close/>
                  <a:moveTo>
                    <a:pt x="2773" y="1"/>
                  </a:moveTo>
                  <a:cubicBezTo>
                    <a:pt x="1229" y="1"/>
                    <a:pt x="1" y="1198"/>
                    <a:pt x="1" y="2742"/>
                  </a:cubicBezTo>
                  <a:cubicBezTo>
                    <a:pt x="1" y="4285"/>
                    <a:pt x="1229" y="5514"/>
                    <a:pt x="2773" y="5514"/>
                  </a:cubicBezTo>
                  <a:cubicBezTo>
                    <a:pt x="4285" y="5514"/>
                    <a:pt x="5514" y="4285"/>
                    <a:pt x="5514" y="2742"/>
                  </a:cubicBezTo>
                  <a:cubicBezTo>
                    <a:pt x="5514" y="1229"/>
                    <a:pt x="4254" y="1"/>
                    <a:pt x="2773" y="1"/>
                  </a:cubicBezTo>
                  <a:close/>
                </a:path>
              </a:pathLst>
            </a:custGeom>
            <a:grpFill/>
            <a:ln>
              <a:noFill/>
            </a:ln>
          </p:spPr>
          <p:txBody>
            <a:bodyPr spcFirstLastPara="1" wrap="square" lIns="121900" tIns="121900" rIns="121900" bIns="121900" anchor="ctr" anchorCtr="0">
              <a:noAutofit/>
            </a:bodyPr>
            <a:lstStyle/>
            <a:p>
              <a:endParaRPr sz="2400" dirty="0"/>
            </a:p>
          </p:txBody>
        </p:sp>
      </p:grpSp>
      <p:sp>
        <p:nvSpPr>
          <p:cNvPr id="66" name="Google Shape;9578;p71">
            <a:extLst>
              <a:ext uri="{FF2B5EF4-FFF2-40B4-BE49-F238E27FC236}">
                <a16:creationId xmlns:a16="http://schemas.microsoft.com/office/drawing/2014/main" id="{83FA31CC-07CF-42B3-A70F-335AF70DFFC2}"/>
              </a:ext>
            </a:extLst>
          </p:cNvPr>
          <p:cNvSpPr/>
          <p:nvPr/>
        </p:nvSpPr>
        <p:spPr>
          <a:xfrm>
            <a:off x="2771730" y="2898570"/>
            <a:ext cx="426399" cy="488359"/>
          </a:xfrm>
          <a:custGeom>
            <a:avLst/>
            <a:gdLst/>
            <a:ahLst/>
            <a:cxnLst/>
            <a:rect l="l" t="t" r="r" b="b"/>
            <a:pathLst>
              <a:path w="11059" h="12666" extrusionOk="0">
                <a:moveTo>
                  <a:pt x="4285" y="789"/>
                </a:moveTo>
                <a:cubicBezTo>
                  <a:pt x="4758" y="789"/>
                  <a:pt x="5136" y="1135"/>
                  <a:pt x="5136" y="1608"/>
                </a:cubicBezTo>
                <a:lnTo>
                  <a:pt x="5136" y="4128"/>
                </a:lnTo>
                <a:cubicBezTo>
                  <a:pt x="4190" y="4317"/>
                  <a:pt x="3466" y="5168"/>
                  <a:pt x="3466" y="6144"/>
                </a:cubicBezTo>
                <a:cubicBezTo>
                  <a:pt x="3466" y="6365"/>
                  <a:pt x="3655" y="6585"/>
                  <a:pt x="3907" y="6585"/>
                </a:cubicBezTo>
                <a:cubicBezTo>
                  <a:pt x="4127" y="6585"/>
                  <a:pt x="4285" y="6365"/>
                  <a:pt x="4285" y="6144"/>
                </a:cubicBezTo>
                <a:cubicBezTo>
                  <a:pt x="4285" y="5577"/>
                  <a:pt x="4663" y="5168"/>
                  <a:pt x="5136" y="4947"/>
                </a:cubicBezTo>
                <a:lnTo>
                  <a:pt x="5136" y="8192"/>
                </a:lnTo>
                <a:cubicBezTo>
                  <a:pt x="5136" y="8665"/>
                  <a:pt x="4758" y="9011"/>
                  <a:pt x="4285" y="9011"/>
                </a:cubicBezTo>
                <a:cubicBezTo>
                  <a:pt x="3938" y="9011"/>
                  <a:pt x="3592" y="8791"/>
                  <a:pt x="3497" y="8381"/>
                </a:cubicBezTo>
                <a:cubicBezTo>
                  <a:pt x="3434" y="8318"/>
                  <a:pt x="3277" y="8192"/>
                  <a:pt x="3119" y="8192"/>
                </a:cubicBezTo>
                <a:cubicBezTo>
                  <a:pt x="2962" y="8192"/>
                  <a:pt x="2899" y="8255"/>
                  <a:pt x="2647" y="8255"/>
                </a:cubicBezTo>
                <a:cubicBezTo>
                  <a:pt x="1544" y="8255"/>
                  <a:pt x="1544" y="6617"/>
                  <a:pt x="2647" y="6617"/>
                </a:cubicBezTo>
                <a:cubicBezTo>
                  <a:pt x="2867" y="6617"/>
                  <a:pt x="3025" y="6428"/>
                  <a:pt x="3025" y="6176"/>
                </a:cubicBezTo>
                <a:cubicBezTo>
                  <a:pt x="3025" y="5955"/>
                  <a:pt x="2836" y="5735"/>
                  <a:pt x="2647" y="5735"/>
                </a:cubicBezTo>
                <a:cubicBezTo>
                  <a:pt x="2080" y="5735"/>
                  <a:pt x="1607" y="6018"/>
                  <a:pt x="1292" y="6428"/>
                </a:cubicBezTo>
                <a:cubicBezTo>
                  <a:pt x="1103" y="6270"/>
                  <a:pt x="977" y="6018"/>
                  <a:pt x="977" y="5735"/>
                </a:cubicBezTo>
                <a:cubicBezTo>
                  <a:pt x="977" y="5483"/>
                  <a:pt x="1103" y="5325"/>
                  <a:pt x="1166" y="5199"/>
                </a:cubicBezTo>
                <a:cubicBezTo>
                  <a:pt x="1323" y="5042"/>
                  <a:pt x="1323" y="4790"/>
                  <a:pt x="1166" y="4632"/>
                </a:cubicBezTo>
                <a:cubicBezTo>
                  <a:pt x="662" y="4097"/>
                  <a:pt x="1103" y="3277"/>
                  <a:pt x="1828" y="3277"/>
                </a:cubicBezTo>
                <a:cubicBezTo>
                  <a:pt x="2048" y="3277"/>
                  <a:pt x="2237" y="3340"/>
                  <a:pt x="2395" y="3498"/>
                </a:cubicBezTo>
                <a:cubicBezTo>
                  <a:pt x="2473" y="3577"/>
                  <a:pt x="2584" y="3616"/>
                  <a:pt x="2694" y="3616"/>
                </a:cubicBezTo>
                <a:cubicBezTo>
                  <a:pt x="2804" y="3616"/>
                  <a:pt x="2914" y="3577"/>
                  <a:pt x="2993" y="3498"/>
                </a:cubicBezTo>
                <a:cubicBezTo>
                  <a:pt x="3151" y="3340"/>
                  <a:pt x="3151" y="3057"/>
                  <a:pt x="2993" y="2899"/>
                </a:cubicBezTo>
                <a:cubicBezTo>
                  <a:pt x="2678" y="2584"/>
                  <a:pt x="2269" y="2427"/>
                  <a:pt x="1828" y="2427"/>
                </a:cubicBezTo>
                <a:cubicBezTo>
                  <a:pt x="1828" y="1954"/>
                  <a:pt x="2174" y="1608"/>
                  <a:pt x="2647" y="1608"/>
                </a:cubicBezTo>
                <a:cubicBezTo>
                  <a:pt x="2773" y="1608"/>
                  <a:pt x="2836" y="1639"/>
                  <a:pt x="2962" y="1702"/>
                </a:cubicBezTo>
                <a:cubicBezTo>
                  <a:pt x="3000" y="1713"/>
                  <a:pt x="3040" y="1718"/>
                  <a:pt x="3079" y="1718"/>
                </a:cubicBezTo>
                <a:cubicBezTo>
                  <a:pt x="3264" y="1718"/>
                  <a:pt x="3445" y="1601"/>
                  <a:pt x="3497" y="1419"/>
                </a:cubicBezTo>
                <a:cubicBezTo>
                  <a:pt x="3592" y="1072"/>
                  <a:pt x="3938" y="789"/>
                  <a:pt x="4285" y="789"/>
                </a:cubicBezTo>
                <a:close/>
                <a:moveTo>
                  <a:pt x="6711" y="915"/>
                </a:moveTo>
                <a:cubicBezTo>
                  <a:pt x="7057" y="915"/>
                  <a:pt x="7404" y="1135"/>
                  <a:pt x="7498" y="1545"/>
                </a:cubicBezTo>
                <a:cubicBezTo>
                  <a:pt x="7547" y="1715"/>
                  <a:pt x="7708" y="1828"/>
                  <a:pt x="7880" y="1828"/>
                </a:cubicBezTo>
                <a:cubicBezTo>
                  <a:pt x="7931" y="1828"/>
                  <a:pt x="7983" y="1818"/>
                  <a:pt x="8034" y="1797"/>
                </a:cubicBezTo>
                <a:cubicBezTo>
                  <a:pt x="8160" y="1765"/>
                  <a:pt x="8223" y="1734"/>
                  <a:pt x="8349" y="1734"/>
                </a:cubicBezTo>
                <a:cubicBezTo>
                  <a:pt x="8822" y="1734"/>
                  <a:pt x="9168" y="2080"/>
                  <a:pt x="9168" y="2553"/>
                </a:cubicBezTo>
                <a:cubicBezTo>
                  <a:pt x="8759" y="2553"/>
                  <a:pt x="8318" y="2710"/>
                  <a:pt x="8003" y="3025"/>
                </a:cubicBezTo>
                <a:cubicBezTo>
                  <a:pt x="7845" y="3183"/>
                  <a:pt x="7845" y="3467"/>
                  <a:pt x="8003" y="3624"/>
                </a:cubicBezTo>
                <a:cubicBezTo>
                  <a:pt x="8081" y="3703"/>
                  <a:pt x="8192" y="3742"/>
                  <a:pt x="8302" y="3742"/>
                </a:cubicBezTo>
                <a:cubicBezTo>
                  <a:pt x="8412" y="3742"/>
                  <a:pt x="8522" y="3703"/>
                  <a:pt x="8601" y="3624"/>
                </a:cubicBezTo>
                <a:cubicBezTo>
                  <a:pt x="8759" y="3467"/>
                  <a:pt x="8948" y="3372"/>
                  <a:pt x="9168" y="3372"/>
                </a:cubicBezTo>
                <a:cubicBezTo>
                  <a:pt x="9893" y="3372"/>
                  <a:pt x="10271" y="4191"/>
                  <a:pt x="9798" y="4758"/>
                </a:cubicBezTo>
                <a:cubicBezTo>
                  <a:pt x="9735" y="4853"/>
                  <a:pt x="9735" y="5073"/>
                  <a:pt x="9830" y="5231"/>
                </a:cubicBezTo>
                <a:cubicBezTo>
                  <a:pt x="9956" y="5357"/>
                  <a:pt x="10050" y="5514"/>
                  <a:pt x="10050" y="5798"/>
                </a:cubicBezTo>
                <a:cubicBezTo>
                  <a:pt x="10050" y="6050"/>
                  <a:pt x="9924" y="6302"/>
                  <a:pt x="9735" y="6459"/>
                </a:cubicBezTo>
                <a:cubicBezTo>
                  <a:pt x="9420" y="6050"/>
                  <a:pt x="8948" y="5798"/>
                  <a:pt x="8381" y="5798"/>
                </a:cubicBezTo>
                <a:cubicBezTo>
                  <a:pt x="8160" y="5798"/>
                  <a:pt x="8003" y="5987"/>
                  <a:pt x="8003" y="6207"/>
                </a:cubicBezTo>
                <a:cubicBezTo>
                  <a:pt x="8003" y="6459"/>
                  <a:pt x="8192" y="6648"/>
                  <a:pt x="8381" y="6648"/>
                </a:cubicBezTo>
                <a:cubicBezTo>
                  <a:pt x="9483" y="6648"/>
                  <a:pt x="9483" y="8318"/>
                  <a:pt x="8381" y="8318"/>
                </a:cubicBezTo>
                <a:cubicBezTo>
                  <a:pt x="8255" y="8318"/>
                  <a:pt x="8192" y="8255"/>
                  <a:pt x="8066" y="8224"/>
                </a:cubicBezTo>
                <a:cubicBezTo>
                  <a:pt x="8021" y="8211"/>
                  <a:pt x="7976" y="8205"/>
                  <a:pt x="7931" y="8205"/>
                </a:cubicBezTo>
                <a:cubicBezTo>
                  <a:pt x="7752" y="8205"/>
                  <a:pt x="7580" y="8306"/>
                  <a:pt x="7530" y="8507"/>
                </a:cubicBezTo>
                <a:cubicBezTo>
                  <a:pt x="7435" y="8854"/>
                  <a:pt x="7089" y="9137"/>
                  <a:pt x="6742" y="9137"/>
                </a:cubicBezTo>
                <a:cubicBezTo>
                  <a:pt x="6270" y="9137"/>
                  <a:pt x="5892" y="8759"/>
                  <a:pt x="5892" y="8318"/>
                </a:cubicBezTo>
                <a:lnTo>
                  <a:pt x="5892" y="5073"/>
                </a:lnTo>
                <a:cubicBezTo>
                  <a:pt x="6364" y="5231"/>
                  <a:pt x="6742" y="5703"/>
                  <a:pt x="6742" y="6270"/>
                </a:cubicBezTo>
                <a:cubicBezTo>
                  <a:pt x="6742" y="6491"/>
                  <a:pt x="6931" y="6680"/>
                  <a:pt x="7120" y="6680"/>
                </a:cubicBezTo>
                <a:cubicBezTo>
                  <a:pt x="7341" y="6680"/>
                  <a:pt x="7530" y="6491"/>
                  <a:pt x="7530" y="6270"/>
                </a:cubicBezTo>
                <a:cubicBezTo>
                  <a:pt x="7530" y="5262"/>
                  <a:pt x="6805" y="4412"/>
                  <a:pt x="5860" y="4254"/>
                </a:cubicBezTo>
                <a:lnTo>
                  <a:pt x="5860" y="1734"/>
                </a:lnTo>
                <a:cubicBezTo>
                  <a:pt x="5860" y="1261"/>
                  <a:pt x="6207" y="915"/>
                  <a:pt x="6711" y="915"/>
                </a:cubicBezTo>
                <a:close/>
                <a:moveTo>
                  <a:pt x="5514" y="9358"/>
                </a:moveTo>
                <a:cubicBezTo>
                  <a:pt x="5829" y="9736"/>
                  <a:pt x="6270" y="9925"/>
                  <a:pt x="6774" y="9925"/>
                </a:cubicBezTo>
                <a:lnTo>
                  <a:pt x="6774" y="10209"/>
                </a:lnTo>
                <a:lnTo>
                  <a:pt x="4285" y="10209"/>
                </a:lnTo>
                <a:lnTo>
                  <a:pt x="4285" y="9925"/>
                </a:lnTo>
                <a:cubicBezTo>
                  <a:pt x="4789" y="9925"/>
                  <a:pt x="5230" y="9673"/>
                  <a:pt x="5514" y="9358"/>
                </a:cubicBezTo>
                <a:close/>
                <a:moveTo>
                  <a:pt x="6648" y="11028"/>
                </a:moveTo>
                <a:cubicBezTo>
                  <a:pt x="6522" y="11500"/>
                  <a:pt x="6049" y="11847"/>
                  <a:pt x="5514" y="11847"/>
                </a:cubicBezTo>
                <a:cubicBezTo>
                  <a:pt x="4978" y="11847"/>
                  <a:pt x="4537" y="11500"/>
                  <a:pt x="4316" y="11028"/>
                </a:cubicBezTo>
                <a:close/>
                <a:moveTo>
                  <a:pt x="4285" y="1"/>
                </a:moveTo>
                <a:cubicBezTo>
                  <a:pt x="3686" y="1"/>
                  <a:pt x="3151" y="316"/>
                  <a:pt x="2867" y="820"/>
                </a:cubicBezTo>
                <a:cubicBezTo>
                  <a:pt x="2796" y="811"/>
                  <a:pt x="2724" y="806"/>
                  <a:pt x="2654" y="806"/>
                </a:cubicBezTo>
                <a:cubicBezTo>
                  <a:pt x="1762" y="806"/>
                  <a:pt x="977" y="1526"/>
                  <a:pt x="977" y="2490"/>
                </a:cubicBezTo>
                <a:lnTo>
                  <a:pt x="977" y="2679"/>
                </a:lnTo>
                <a:cubicBezTo>
                  <a:pt x="851" y="2742"/>
                  <a:pt x="756" y="2836"/>
                  <a:pt x="630" y="2962"/>
                </a:cubicBezTo>
                <a:cubicBezTo>
                  <a:pt x="63" y="3498"/>
                  <a:pt x="0" y="4286"/>
                  <a:pt x="347" y="4947"/>
                </a:cubicBezTo>
                <a:cubicBezTo>
                  <a:pt x="189" y="5199"/>
                  <a:pt x="126" y="5514"/>
                  <a:pt x="126" y="5766"/>
                </a:cubicBezTo>
                <a:cubicBezTo>
                  <a:pt x="126" y="6365"/>
                  <a:pt x="441" y="6932"/>
                  <a:pt x="945" y="7184"/>
                </a:cubicBezTo>
                <a:cubicBezTo>
                  <a:pt x="819" y="8192"/>
                  <a:pt x="1576" y="9043"/>
                  <a:pt x="2584" y="9043"/>
                </a:cubicBezTo>
                <a:lnTo>
                  <a:pt x="2836" y="9043"/>
                </a:lnTo>
                <a:cubicBezTo>
                  <a:pt x="2993" y="9326"/>
                  <a:pt x="3182" y="9515"/>
                  <a:pt x="3434" y="9673"/>
                </a:cubicBezTo>
                <a:lnTo>
                  <a:pt x="3434" y="10587"/>
                </a:lnTo>
                <a:cubicBezTo>
                  <a:pt x="3434" y="11721"/>
                  <a:pt x="4379" y="12666"/>
                  <a:pt x="5514" y="12666"/>
                </a:cubicBezTo>
                <a:cubicBezTo>
                  <a:pt x="6648" y="12666"/>
                  <a:pt x="7593" y="11721"/>
                  <a:pt x="7593" y="10587"/>
                </a:cubicBezTo>
                <a:lnTo>
                  <a:pt x="7593" y="9673"/>
                </a:lnTo>
                <a:cubicBezTo>
                  <a:pt x="7845" y="9515"/>
                  <a:pt x="8066" y="9326"/>
                  <a:pt x="8192" y="9043"/>
                </a:cubicBezTo>
                <a:lnTo>
                  <a:pt x="8444" y="9043"/>
                </a:lnTo>
                <a:cubicBezTo>
                  <a:pt x="9420" y="9043"/>
                  <a:pt x="10208" y="8129"/>
                  <a:pt x="10082" y="7153"/>
                </a:cubicBezTo>
                <a:cubicBezTo>
                  <a:pt x="10586" y="6869"/>
                  <a:pt x="10901" y="6333"/>
                  <a:pt x="10901" y="5735"/>
                </a:cubicBezTo>
                <a:cubicBezTo>
                  <a:pt x="10901" y="5451"/>
                  <a:pt x="10838" y="5136"/>
                  <a:pt x="10680" y="4916"/>
                </a:cubicBezTo>
                <a:cubicBezTo>
                  <a:pt x="11059" y="4317"/>
                  <a:pt x="10933" y="3498"/>
                  <a:pt x="10428" y="2962"/>
                </a:cubicBezTo>
                <a:cubicBezTo>
                  <a:pt x="10302" y="2836"/>
                  <a:pt x="10208" y="2742"/>
                  <a:pt x="10082" y="2679"/>
                </a:cubicBezTo>
                <a:lnTo>
                  <a:pt x="10082" y="2490"/>
                </a:lnTo>
                <a:cubicBezTo>
                  <a:pt x="10082" y="1576"/>
                  <a:pt x="9326" y="820"/>
                  <a:pt x="8444" y="820"/>
                </a:cubicBezTo>
                <a:lnTo>
                  <a:pt x="8192" y="820"/>
                </a:lnTo>
                <a:cubicBezTo>
                  <a:pt x="7908" y="316"/>
                  <a:pt x="7372" y="1"/>
                  <a:pt x="6774" y="1"/>
                </a:cubicBezTo>
                <a:cubicBezTo>
                  <a:pt x="6270" y="1"/>
                  <a:pt x="5829" y="222"/>
                  <a:pt x="5514" y="537"/>
                </a:cubicBezTo>
                <a:cubicBezTo>
                  <a:pt x="5199" y="190"/>
                  <a:pt x="4758" y="1"/>
                  <a:pt x="4285" y="1"/>
                </a:cubicBezTo>
                <a:close/>
              </a:path>
            </a:pathLst>
          </a:custGeom>
          <a:solidFill>
            <a:schemeClr val="bg1"/>
          </a:solidFill>
          <a:ln>
            <a:noFill/>
          </a:ln>
        </p:spPr>
        <p:txBody>
          <a:bodyPr spcFirstLastPara="1" wrap="square" lIns="121900" tIns="121900" rIns="121900" bIns="121900" anchor="ctr" anchorCtr="0">
            <a:noAutofit/>
          </a:bodyPr>
          <a:lstStyle/>
          <a:p>
            <a:endParaRPr sz="2400" dirty="0"/>
          </a:p>
        </p:txBody>
      </p:sp>
      <p:grpSp>
        <p:nvGrpSpPr>
          <p:cNvPr id="67" name="Google Shape;9853;p71">
            <a:extLst>
              <a:ext uri="{FF2B5EF4-FFF2-40B4-BE49-F238E27FC236}">
                <a16:creationId xmlns:a16="http://schemas.microsoft.com/office/drawing/2014/main" id="{B548C209-4797-4A9A-9F95-474AFFE8D471}"/>
              </a:ext>
            </a:extLst>
          </p:cNvPr>
          <p:cNvGrpSpPr/>
          <p:nvPr/>
        </p:nvGrpSpPr>
        <p:grpSpPr>
          <a:xfrm>
            <a:off x="6096000" y="5565075"/>
            <a:ext cx="467201" cy="353184"/>
            <a:chOff x="3962775" y="1990700"/>
            <a:chExt cx="296975" cy="224500"/>
          </a:xfrm>
          <a:solidFill>
            <a:schemeClr val="bg1"/>
          </a:solidFill>
        </p:grpSpPr>
        <p:sp>
          <p:nvSpPr>
            <p:cNvPr id="68" name="Google Shape;9854;p71">
              <a:extLst>
                <a:ext uri="{FF2B5EF4-FFF2-40B4-BE49-F238E27FC236}">
                  <a16:creationId xmlns:a16="http://schemas.microsoft.com/office/drawing/2014/main" id="{25DC0DFB-2073-4938-91CD-67BB04DD3387}"/>
                </a:ext>
              </a:extLst>
            </p:cNvPr>
            <p:cNvSpPr/>
            <p:nvPr/>
          </p:nvSpPr>
          <p:spPr>
            <a:xfrm>
              <a:off x="4216400" y="2093100"/>
              <a:ext cx="43350" cy="18150"/>
            </a:xfrm>
            <a:custGeom>
              <a:avLst/>
              <a:gdLst/>
              <a:ahLst/>
              <a:cxnLst/>
              <a:rect l="l" t="t" r="r" b="b"/>
              <a:pathLst>
                <a:path w="1734" h="726" extrusionOk="0">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grpFill/>
            <a:ln>
              <a:noFill/>
            </a:ln>
          </p:spPr>
          <p:txBody>
            <a:bodyPr spcFirstLastPara="1" wrap="square" lIns="121900" tIns="121900" rIns="121900" bIns="121900" anchor="ctr" anchorCtr="0">
              <a:noAutofit/>
            </a:bodyPr>
            <a:lstStyle/>
            <a:p>
              <a:endParaRPr sz="2400" dirty="0"/>
            </a:p>
          </p:txBody>
        </p:sp>
        <p:sp>
          <p:nvSpPr>
            <p:cNvPr id="69" name="Google Shape;9855;p71">
              <a:extLst>
                <a:ext uri="{FF2B5EF4-FFF2-40B4-BE49-F238E27FC236}">
                  <a16:creationId xmlns:a16="http://schemas.microsoft.com/office/drawing/2014/main" id="{CF0C1167-9071-451C-9AF1-06BB55C81F2B}"/>
                </a:ext>
              </a:extLst>
            </p:cNvPr>
            <p:cNvSpPr/>
            <p:nvPr/>
          </p:nvSpPr>
          <p:spPr>
            <a:xfrm>
              <a:off x="4206950" y="2129325"/>
              <a:ext cx="35475" cy="33900"/>
            </a:xfrm>
            <a:custGeom>
              <a:avLst/>
              <a:gdLst/>
              <a:ahLst/>
              <a:cxnLst/>
              <a:rect l="l" t="t" r="r" b="b"/>
              <a:pathLst>
                <a:path w="1419" h="1356" extrusionOk="0">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grpFill/>
            <a:ln>
              <a:noFill/>
            </a:ln>
          </p:spPr>
          <p:txBody>
            <a:bodyPr spcFirstLastPara="1" wrap="square" lIns="121900" tIns="121900" rIns="121900" bIns="121900" anchor="ctr" anchorCtr="0">
              <a:noAutofit/>
            </a:bodyPr>
            <a:lstStyle/>
            <a:p>
              <a:endParaRPr sz="2400" dirty="0"/>
            </a:p>
          </p:txBody>
        </p:sp>
        <p:sp>
          <p:nvSpPr>
            <p:cNvPr id="70" name="Google Shape;9856;p71">
              <a:extLst>
                <a:ext uri="{FF2B5EF4-FFF2-40B4-BE49-F238E27FC236}">
                  <a16:creationId xmlns:a16="http://schemas.microsoft.com/office/drawing/2014/main" id="{E0A3E48D-540F-4021-BB0A-7D26F8DA090D}"/>
                </a:ext>
              </a:extLst>
            </p:cNvPr>
            <p:cNvSpPr/>
            <p:nvPr/>
          </p:nvSpPr>
          <p:spPr>
            <a:xfrm>
              <a:off x="4207750" y="2041900"/>
              <a:ext cx="35450" cy="34500"/>
            </a:xfrm>
            <a:custGeom>
              <a:avLst/>
              <a:gdLst/>
              <a:ahLst/>
              <a:cxnLst/>
              <a:rect l="l" t="t" r="r" b="b"/>
              <a:pathLst>
                <a:path w="1418" h="1380" extrusionOk="0">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grpFill/>
            <a:ln>
              <a:noFill/>
            </a:ln>
          </p:spPr>
          <p:txBody>
            <a:bodyPr spcFirstLastPara="1" wrap="square" lIns="121900" tIns="121900" rIns="121900" bIns="121900" anchor="ctr" anchorCtr="0">
              <a:noAutofit/>
            </a:bodyPr>
            <a:lstStyle/>
            <a:p>
              <a:endParaRPr sz="2400" dirty="0"/>
            </a:p>
          </p:txBody>
        </p:sp>
        <p:sp>
          <p:nvSpPr>
            <p:cNvPr id="71" name="Google Shape;9857;p71">
              <a:extLst>
                <a:ext uri="{FF2B5EF4-FFF2-40B4-BE49-F238E27FC236}">
                  <a16:creationId xmlns:a16="http://schemas.microsoft.com/office/drawing/2014/main" id="{8DCA0027-0D6A-4DA4-B677-C49FE639D890}"/>
                </a:ext>
              </a:extLst>
            </p:cNvPr>
            <p:cNvSpPr/>
            <p:nvPr/>
          </p:nvSpPr>
          <p:spPr>
            <a:xfrm>
              <a:off x="3962775" y="1990700"/>
              <a:ext cx="226075" cy="224500"/>
            </a:xfrm>
            <a:custGeom>
              <a:avLst/>
              <a:gdLst/>
              <a:ahLst/>
              <a:cxnLst/>
              <a:rect l="l" t="t" r="r" b="b"/>
              <a:pathLst>
                <a:path w="9043" h="8980" extrusionOk="0">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grpFill/>
            <a:ln>
              <a:noFill/>
            </a:ln>
          </p:spPr>
          <p:txBody>
            <a:bodyPr spcFirstLastPara="1" wrap="square" lIns="121900" tIns="121900" rIns="121900" bIns="121900" anchor="ctr" anchorCtr="0">
              <a:noAutofit/>
            </a:bodyPr>
            <a:lstStyle/>
            <a:p>
              <a:endParaRPr sz="2400" dirty="0"/>
            </a:p>
          </p:txBody>
        </p:sp>
      </p:grpSp>
      <p:sp>
        <p:nvSpPr>
          <p:cNvPr id="58" name="TextBox 57">
            <a:extLst>
              <a:ext uri="{FF2B5EF4-FFF2-40B4-BE49-F238E27FC236}">
                <a16:creationId xmlns:a16="http://schemas.microsoft.com/office/drawing/2014/main" id="{6CF4203C-772C-44A3-9D2C-2DC7CE50DB95}"/>
              </a:ext>
            </a:extLst>
          </p:cNvPr>
          <p:cNvSpPr txBox="1"/>
          <p:nvPr/>
        </p:nvSpPr>
        <p:spPr>
          <a:xfrm>
            <a:off x="7462813" y="6334961"/>
            <a:ext cx="2110110" cy="461665"/>
          </a:xfrm>
          <a:prstGeom prst="rect">
            <a:avLst/>
          </a:prstGeom>
          <a:noFill/>
        </p:spPr>
        <p:txBody>
          <a:bodyPr wrap="square" rtlCol="1">
            <a:spAutoFit/>
          </a:bodyPr>
          <a:lstStyle/>
          <a:p>
            <a:pPr lvl="1" rtl="1"/>
            <a:r>
              <a:rPr lang="fa-IR" sz="2400" b="1" dirty="0">
                <a:cs typeface="B Nazanin" panose="00000400000000000000" pitchFamily="2" charset="-78"/>
              </a:rPr>
              <a:t>درمان به‌موقع</a:t>
            </a:r>
          </a:p>
        </p:txBody>
      </p:sp>
      <p:sp>
        <p:nvSpPr>
          <p:cNvPr id="74" name="TextBox 73">
            <a:extLst>
              <a:ext uri="{FF2B5EF4-FFF2-40B4-BE49-F238E27FC236}">
                <a16:creationId xmlns:a16="http://schemas.microsoft.com/office/drawing/2014/main" id="{A0EF4344-58A9-4357-9D22-3CD9337529D9}"/>
              </a:ext>
            </a:extLst>
          </p:cNvPr>
          <p:cNvSpPr txBox="1"/>
          <p:nvPr/>
        </p:nvSpPr>
        <p:spPr>
          <a:xfrm>
            <a:off x="247197" y="1523228"/>
            <a:ext cx="2212464" cy="461665"/>
          </a:xfrm>
          <a:prstGeom prst="rect">
            <a:avLst/>
          </a:prstGeom>
          <a:noFill/>
        </p:spPr>
        <p:txBody>
          <a:bodyPr wrap="none" rtlCol="1">
            <a:spAutoFit/>
          </a:bodyPr>
          <a:lstStyle/>
          <a:p>
            <a:pPr lvl="1" rtl="1"/>
            <a:r>
              <a:rPr lang="fa-IR" sz="2400" dirty="0">
                <a:cs typeface="B Nazanin" panose="00000400000000000000" pitchFamily="2" charset="-78"/>
              </a:rPr>
              <a:t>کشف فعال موارد</a:t>
            </a:r>
          </a:p>
        </p:txBody>
      </p:sp>
      <p:sp>
        <p:nvSpPr>
          <p:cNvPr id="77" name="TextBox 76">
            <a:extLst>
              <a:ext uri="{FF2B5EF4-FFF2-40B4-BE49-F238E27FC236}">
                <a16:creationId xmlns:a16="http://schemas.microsoft.com/office/drawing/2014/main" id="{7C9C7683-9202-4B54-9353-CA0595C6519F}"/>
              </a:ext>
            </a:extLst>
          </p:cNvPr>
          <p:cNvSpPr txBox="1"/>
          <p:nvPr/>
        </p:nvSpPr>
        <p:spPr>
          <a:xfrm>
            <a:off x="4341959" y="906174"/>
            <a:ext cx="3626042" cy="954107"/>
          </a:xfrm>
          <a:prstGeom prst="rect">
            <a:avLst/>
          </a:prstGeom>
          <a:noFill/>
        </p:spPr>
        <p:txBody>
          <a:bodyPr wrap="square" rtlCol="1">
            <a:spAutoFit/>
          </a:bodyPr>
          <a:lstStyle/>
          <a:p>
            <a:pPr algn="ctr" rtl="1"/>
            <a:r>
              <a:rPr lang="fa-IR" sz="2800" dirty="0">
                <a:cs typeface="B Nazanin" panose="00000400000000000000" pitchFamily="2" charset="-78"/>
              </a:rPr>
              <a:t>در مناطق با الگوی </a:t>
            </a:r>
            <a:r>
              <a:rPr lang="en-US" sz="2800" b="1" dirty="0">
                <a:cs typeface="B Nazanin" panose="00000400000000000000" pitchFamily="2" charset="-78"/>
              </a:rPr>
              <a:t>A</a:t>
            </a:r>
            <a:r>
              <a:rPr lang="fa-IR" sz="2800" b="1" dirty="0">
                <a:cs typeface="B Nazanin" panose="00000400000000000000" pitchFamily="2" charset="-78"/>
              </a:rPr>
              <a:t>nthroponotic</a:t>
            </a:r>
            <a:endParaRPr lang="fa-IR" sz="2800" dirty="0">
              <a:cs typeface="B Nazanin" panose="00000400000000000000" pitchFamily="2" charset="-78"/>
            </a:endParaRPr>
          </a:p>
        </p:txBody>
      </p:sp>
      <p:pic>
        <p:nvPicPr>
          <p:cNvPr id="8" name="Picture 7">
            <a:extLst>
              <a:ext uri="{FF2B5EF4-FFF2-40B4-BE49-F238E27FC236}">
                <a16:creationId xmlns:a16="http://schemas.microsoft.com/office/drawing/2014/main" id="{928F392F-3945-EE59-3E55-DF129A34E068}"/>
              </a:ext>
            </a:extLst>
          </p:cNvPr>
          <p:cNvPicPr>
            <a:picLocks noChangeAspect="1"/>
          </p:cNvPicPr>
          <p:nvPr/>
        </p:nvPicPr>
        <p:blipFill>
          <a:blip r:embed="rId3"/>
          <a:stretch>
            <a:fillRect/>
          </a:stretch>
        </p:blipFill>
        <p:spPr>
          <a:xfrm>
            <a:off x="4869737" y="2495056"/>
            <a:ext cx="2674588" cy="20699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Slide Number Placeholder 2">
            <a:extLst>
              <a:ext uri="{FF2B5EF4-FFF2-40B4-BE49-F238E27FC236}">
                <a16:creationId xmlns:a16="http://schemas.microsoft.com/office/drawing/2014/main" id="{9296DDC0-019C-C2A8-6B27-B69AA10F22BF}"/>
              </a:ext>
            </a:extLst>
          </p:cNvPr>
          <p:cNvSpPr>
            <a:spLocks noGrp="1"/>
          </p:cNvSpPr>
          <p:nvPr>
            <p:ph type="sldNum" sz="quarter" idx="12"/>
          </p:nvPr>
        </p:nvSpPr>
        <p:spPr/>
        <p:txBody>
          <a:bodyPr/>
          <a:lstStyle/>
          <a:p>
            <a:fld id="{EE33C7F8-D8E1-4961-B70B-472B6A48943E}" type="slidenum">
              <a:rPr lang="fa-IR" smtClean="0"/>
              <a:pPr/>
              <a:t>35</a:t>
            </a:fld>
            <a:endParaRPr lang="fa-IR" dirty="0"/>
          </a:p>
        </p:txBody>
      </p:sp>
    </p:spTree>
    <p:extLst>
      <p:ext uri="{BB962C8B-B14F-4D97-AF65-F5344CB8AC3E}">
        <p14:creationId xmlns:p14="http://schemas.microsoft.com/office/powerpoint/2010/main" val="23591281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5400D-6E5E-06A7-A5D3-C162B2026010}"/>
            </a:ext>
          </a:extLst>
        </p:cNvPr>
        <p:cNvGrpSpPr/>
        <p:nvPr/>
      </p:nvGrpSpPr>
      <p:grpSpPr>
        <a:xfrm>
          <a:off x="0" y="0"/>
          <a:ext cx="0" cy="0"/>
          <a:chOff x="0" y="0"/>
          <a:chExt cx="0" cy="0"/>
        </a:xfrm>
      </p:grpSpPr>
      <p:sp>
        <p:nvSpPr>
          <p:cNvPr id="12" name="Oval 11">
            <a:extLst>
              <a:ext uri="{FF2B5EF4-FFF2-40B4-BE49-F238E27FC236}">
                <a16:creationId xmlns:a16="http://schemas.microsoft.com/office/drawing/2014/main" id="{594E5999-1BA1-11AA-537C-64D91AE32384}"/>
              </a:ext>
            </a:extLst>
          </p:cNvPr>
          <p:cNvSpPr/>
          <p:nvPr/>
        </p:nvSpPr>
        <p:spPr>
          <a:xfrm>
            <a:off x="10715491" y="0"/>
            <a:ext cx="881373" cy="881373"/>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9" name="Oval 8">
            <a:extLst>
              <a:ext uri="{FF2B5EF4-FFF2-40B4-BE49-F238E27FC236}">
                <a16:creationId xmlns:a16="http://schemas.microsoft.com/office/drawing/2014/main" id="{14891767-36AA-33A2-E710-6ED02DB573E6}"/>
              </a:ext>
            </a:extLst>
          </p:cNvPr>
          <p:cNvSpPr/>
          <p:nvPr/>
        </p:nvSpPr>
        <p:spPr>
          <a:xfrm>
            <a:off x="11057802" y="-1130703"/>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0" name="Oval 9">
            <a:extLst>
              <a:ext uri="{FF2B5EF4-FFF2-40B4-BE49-F238E27FC236}">
                <a16:creationId xmlns:a16="http://schemas.microsoft.com/office/drawing/2014/main" id="{C8705862-02F1-419A-B66C-F10263932FA3}"/>
              </a:ext>
            </a:extLst>
          </p:cNvPr>
          <p:cNvSpPr/>
          <p:nvPr/>
        </p:nvSpPr>
        <p:spPr>
          <a:xfrm>
            <a:off x="11653735" y="228919"/>
            <a:ext cx="1177984" cy="117798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grpSp>
        <p:nvGrpSpPr>
          <p:cNvPr id="18" name="Group 17">
            <a:extLst>
              <a:ext uri="{FF2B5EF4-FFF2-40B4-BE49-F238E27FC236}">
                <a16:creationId xmlns:a16="http://schemas.microsoft.com/office/drawing/2014/main" id="{25672944-40BC-8BDB-31E1-FDB1B94DBEF8}"/>
              </a:ext>
            </a:extLst>
          </p:cNvPr>
          <p:cNvGrpSpPr/>
          <p:nvPr/>
        </p:nvGrpSpPr>
        <p:grpSpPr>
          <a:xfrm>
            <a:off x="2032431" y="1721187"/>
            <a:ext cx="952499" cy="849900"/>
            <a:chOff x="676275" y="1263900"/>
            <a:chExt cx="714374" cy="637425"/>
          </a:xfrm>
        </p:grpSpPr>
        <p:cxnSp>
          <p:nvCxnSpPr>
            <p:cNvPr id="15" name="Straight Connector 14">
              <a:extLst>
                <a:ext uri="{FF2B5EF4-FFF2-40B4-BE49-F238E27FC236}">
                  <a16:creationId xmlns:a16="http://schemas.microsoft.com/office/drawing/2014/main" id="{BE427A1B-6D6E-094F-2AE1-3D50328B8745}"/>
                </a:ext>
              </a:extLst>
            </p:cNvPr>
            <p:cNvCxnSpPr>
              <a:cxnSpLocks/>
            </p:cNvCxnSpPr>
            <p:nvPr/>
          </p:nvCxnSpPr>
          <p:spPr>
            <a:xfrm flipH="1" flipV="1">
              <a:off x="1171575" y="1263900"/>
              <a:ext cx="219074" cy="637425"/>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E919B7BA-E6FA-D7F3-88DC-71EA03485D09}"/>
                </a:ext>
              </a:extLst>
            </p:cNvPr>
            <p:cNvCxnSpPr/>
            <p:nvPr/>
          </p:nvCxnSpPr>
          <p:spPr>
            <a:xfrm flipH="1">
              <a:off x="676275" y="1263900"/>
              <a:ext cx="495300" cy="0"/>
            </a:xfrm>
            <a:prstGeom prst="line">
              <a:avLst/>
            </a:prstGeom>
          </p:spPr>
          <p:style>
            <a:lnRef idx="1">
              <a:schemeClr val="dk1"/>
            </a:lnRef>
            <a:fillRef idx="0">
              <a:schemeClr val="dk1"/>
            </a:fillRef>
            <a:effectRef idx="0">
              <a:schemeClr val="dk1"/>
            </a:effectRef>
            <a:fontRef idx="minor">
              <a:schemeClr val="tx1"/>
            </a:fontRef>
          </p:style>
        </p:cxnSp>
      </p:grpSp>
      <p:cxnSp>
        <p:nvCxnSpPr>
          <p:cNvPr id="23" name="Straight Connector 22">
            <a:extLst>
              <a:ext uri="{FF2B5EF4-FFF2-40B4-BE49-F238E27FC236}">
                <a16:creationId xmlns:a16="http://schemas.microsoft.com/office/drawing/2014/main" id="{ED84A61F-4B50-0436-125D-E743DAEE6527}"/>
              </a:ext>
            </a:extLst>
          </p:cNvPr>
          <p:cNvCxnSpPr>
            <a:cxnSpLocks/>
            <a:endCxn id="77" idx="2"/>
          </p:cNvCxnSpPr>
          <p:nvPr/>
        </p:nvCxnSpPr>
        <p:spPr>
          <a:xfrm flipV="1">
            <a:off x="5397014" y="1860281"/>
            <a:ext cx="757966" cy="817472"/>
          </a:xfrm>
          <a:prstGeom prst="line">
            <a:avLst/>
          </a:prstGeom>
        </p:spPr>
        <p:style>
          <a:lnRef idx="1">
            <a:schemeClr val="dk1"/>
          </a:lnRef>
          <a:fillRef idx="0">
            <a:schemeClr val="dk1"/>
          </a:fillRef>
          <a:effectRef idx="0">
            <a:schemeClr val="dk1"/>
          </a:effectRef>
          <a:fontRef idx="minor">
            <a:schemeClr val="tx1"/>
          </a:fontRef>
        </p:style>
      </p:cxnSp>
      <p:grpSp>
        <p:nvGrpSpPr>
          <p:cNvPr id="25" name="Group 24">
            <a:extLst>
              <a:ext uri="{FF2B5EF4-FFF2-40B4-BE49-F238E27FC236}">
                <a16:creationId xmlns:a16="http://schemas.microsoft.com/office/drawing/2014/main" id="{5E20ACCE-027D-A281-4620-890BCC4B6918}"/>
              </a:ext>
            </a:extLst>
          </p:cNvPr>
          <p:cNvGrpSpPr/>
          <p:nvPr/>
        </p:nvGrpSpPr>
        <p:grpSpPr>
          <a:xfrm flipH="1" flipV="1">
            <a:off x="5834686" y="5444665"/>
            <a:ext cx="952499" cy="849900"/>
            <a:chOff x="676275" y="1263900"/>
            <a:chExt cx="714374" cy="637425"/>
          </a:xfrm>
        </p:grpSpPr>
        <p:cxnSp>
          <p:nvCxnSpPr>
            <p:cNvPr id="26" name="Straight Connector 25">
              <a:extLst>
                <a:ext uri="{FF2B5EF4-FFF2-40B4-BE49-F238E27FC236}">
                  <a16:creationId xmlns:a16="http://schemas.microsoft.com/office/drawing/2014/main" id="{099C1310-AE9B-C7B0-1BD6-D04B4543F449}"/>
                </a:ext>
              </a:extLst>
            </p:cNvPr>
            <p:cNvCxnSpPr/>
            <p:nvPr/>
          </p:nvCxnSpPr>
          <p:spPr>
            <a:xfrm flipH="1" flipV="1">
              <a:off x="1171575" y="1263900"/>
              <a:ext cx="219074" cy="637425"/>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ED842867-DEEF-DFC5-7F30-3CC8A29ADD44}"/>
                </a:ext>
              </a:extLst>
            </p:cNvPr>
            <p:cNvCxnSpPr/>
            <p:nvPr/>
          </p:nvCxnSpPr>
          <p:spPr>
            <a:xfrm flipH="1">
              <a:off x="676275" y="1263900"/>
              <a:ext cx="495300" cy="0"/>
            </a:xfrm>
            <a:prstGeom prst="line">
              <a:avLst/>
            </a:prstGeom>
          </p:spPr>
          <p:style>
            <a:lnRef idx="1">
              <a:schemeClr val="dk1"/>
            </a:lnRef>
            <a:fillRef idx="0">
              <a:schemeClr val="dk1"/>
            </a:fillRef>
            <a:effectRef idx="0">
              <a:schemeClr val="dk1"/>
            </a:effectRef>
            <a:fontRef idx="minor">
              <a:schemeClr val="tx1"/>
            </a:fontRef>
          </p:style>
        </p:cxnSp>
      </p:grpSp>
      <p:sp>
        <p:nvSpPr>
          <p:cNvPr id="6" name="Oval 5">
            <a:extLst>
              <a:ext uri="{FF2B5EF4-FFF2-40B4-BE49-F238E27FC236}">
                <a16:creationId xmlns:a16="http://schemas.microsoft.com/office/drawing/2014/main" id="{12F661AB-2FC0-210B-2228-93AABB576A7C}"/>
              </a:ext>
            </a:extLst>
          </p:cNvPr>
          <p:cNvSpPr/>
          <p:nvPr/>
        </p:nvSpPr>
        <p:spPr>
          <a:xfrm>
            <a:off x="5134093" y="4948098"/>
            <a:ext cx="1092200" cy="1092200"/>
          </a:xfrm>
          <a:prstGeom prst="ellipse">
            <a:avLst/>
          </a:prstGeom>
          <a:gradFill>
            <a:gsLst>
              <a:gs pos="94000">
                <a:srgbClr val="EEAE4C"/>
              </a:gs>
              <a:gs pos="0">
                <a:srgbClr val="C47C12"/>
              </a:gs>
            </a:gsLst>
            <a:lin ang="8100000" scaled="1"/>
          </a:gra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grpSp>
        <p:nvGrpSpPr>
          <p:cNvPr id="39" name="Group 38">
            <a:extLst>
              <a:ext uri="{FF2B5EF4-FFF2-40B4-BE49-F238E27FC236}">
                <a16:creationId xmlns:a16="http://schemas.microsoft.com/office/drawing/2014/main" id="{A9EC3B6D-911E-B800-2EF3-3798E2DDE2B6}"/>
              </a:ext>
            </a:extLst>
          </p:cNvPr>
          <p:cNvGrpSpPr/>
          <p:nvPr/>
        </p:nvGrpSpPr>
        <p:grpSpPr>
          <a:xfrm flipH="1">
            <a:off x="9207070" y="1721187"/>
            <a:ext cx="952499" cy="849900"/>
            <a:chOff x="676275" y="1263900"/>
            <a:chExt cx="714374" cy="637425"/>
          </a:xfrm>
        </p:grpSpPr>
        <p:cxnSp>
          <p:nvCxnSpPr>
            <p:cNvPr id="40" name="Straight Connector 39">
              <a:extLst>
                <a:ext uri="{FF2B5EF4-FFF2-40B4-BE49-F238E27FC236}">
                  <a16:creationId xmlns:a16="http://schemas.microsoft.com/office/drawing/2014/main" id="{1D7F75A2-6DE2-A023-2E0E-2732354AFFBD}"/>
                </a:ext>
              </a:extLst>
            </p:cNvPr>
            <p:cNvCxnSpPr/>
            <p:nvPr/>
          </p:nvCxnSpPr>
          <p:spPr>
            <a:xfrm flipH="1" flipV="1">
              <a:off x="1171575" y="1263900"/>
              <a:ext cx="219074" cy="637425"/>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B346F4D8-37A1-0B1E-611F-4F17AF19415F}"/>
                </a:ext>
              </a:extLst>
            </p:cNvPr>
            <p:cNvCxnSpPr/>
            <p:nvPr/>
          </p:nvCxnSpPr>
          <p:spPr>
            <a:xfrm flipH="1">
              <a:off x="676275" y="1263900"/>
              <a:ext cx="495300" cy="0"/>
            </a:xfrm>
            <a:prstGeom prst="line">
              <a:avLst/>
            </a:prstGeom>
          </p:spPr>
          <p:style>
            <a:lnRef idx="1">
              <a:schemeClr val="dk1"/>
            </a:lnRef>
            <a:fillRef idx="0">
              <a:schemeClr val="dk1"/>
            </a:fillRef>
            <a:effectRef idx="0">
              <a:schemeClr val="dk1"/>
            </a:effectRef>
            <a:fontRef idx="minor">
              <a:schemeClr val="tx1"/>
            </a:fontRef>
          </p:style>
        </p:cxnSp>
      </p:grpSp>
      <p:sp>
        <p:nvSpPr>
          <p:cNvPr id="7" name="Oval 6">
            <a:extLst>
              <a:ext uri="{FF2B5EF4-FFF2-40B4-BE49-F238E27FC236}">
                <a16:creationId xmlns:a16="http://schemas.microsoft.com/office/drawing/2014/main" id="{CF64A933-DF99-BC29-D376-5323C31B18BF}"/>
              </a:ext>
            </a:extLst>
          </p:cNvPr>
          <p:cNvSpPr/>
          <p:nvPr/>
        </p:nvSpPr>
        <p:spPr>
          <a:xfrm>
            <a:off x="8487071" y="2422749"/>
            <a:ext cx="1440000" cy="1440000"/>
          </a:xfrm>
          <a:prstGeom prst="ellipse">
            <a:avLst/>
          </a:prstGeom>
          <a:gradFill>
            <a:gsLst>
              <a:gs pos="100000">
                <a:srgbClr val="0C192C"/>
              </a:gs>
              <a:gs pos="0">
                <a:srgbClr val="1B3863"/>
              </a:gs>
            </a:gsLst>
            <a:lin ang="8100000" scaled="1"/>
          </a:gra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endParaRPr>
          </a:p>
        </p:txBody>
      </p:sp>
      <p:sp>
        <p:nvSpPr>
          <p:cNvPr id="5" name="Oval 4">
            <a:extLst>
              <a:ext uri="{FF2B5EF4-FFF2-40B4-BE49-F238E27FC236}">
                <a16:creationId xmlns:a16="http://schemas.microsoft.com/office/drawing/2014/main" id="{43839385-55C2-75C3-FF4A-5C5C281F27C7}"/>
              </a:ext>
            </a:extLst>
          </p:cNvPr>
          <p:cNvSpPr/>
          <p:nvPr/>
        </p:nvSpPr>
        <p:spPr>
          <a:xfrm>
            <a:off x="2264929" y="2422749"/>
            <a:ext cx="1440000" cy="1440000"/>
          </a:xfrm>
          <a:prstGeom prst="ellipse">
            <a:avLst/>
          </a:prstGeom>
          <a:gradFill>
            <a:gsLst>
              <a:gs pos="100000">
                <a:srgbClr val="0C192C"/>
              </a:gs>
              <a:gs pos="0">
                <a:srgbClr val="1B3863"/>
              </a:gs>
            </a:gsLst>
            <a:lin ang="8100000" scaled="1"/>
          </a:gra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fa-IR" sz="2400" dirty="0">
              <a:cs typeface="B Tir" panose="00000400000000000000" pitchFamily="2" charset="-78"/>
              <a:sym typeface="Arial"/>
            </a:endParaRPr>
          </a:p>
        </p:txBody>
      </p:sp>
      <p:sp>
        <p:nvSpPr>
          <p:cNvPr id="42" name="Oval 41">
            <a:extLst>
              <a:ext uri="{FF2B5EF4-FFF2-40B4-BE49-F238E27FC236}">
                <a16:creationId xmlns:a16="http://schemas.microsoft.com/office/drawing/2014/main" id="{88E54240-5E99-C20F-615D-A61D51E0BE4A}"/>
              </a:ext>
            </a:extLst>
          </p:cNvPr>
          <p:cNvSpPr/>
          <p:nvPr/>
        </p:nvSpPr>
        <p:spPr>
          <a:xfrm rot="17395248">
            <a:off x="-230579" y="5282611"/>
            <a:ext cx="881373" cy="881373"/>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43" name="Oval 42">
            <a:extLst>
              <a:ext uri="{FF2B5EF4-FFF2-40B4-BE49-F238E27FC236}">
                <a16:creationId xmlns:a16="http://schemas.microsoft.com/office/drawing/2014/main" id="{E522DF49-A6E3-C940-4BD8-23C51A5D6D9C}"/>
              </a:ext>
            </a:extLst>
          </p:cNvPr>
          <p:cNvSpPr/>
          <p:nvPr/>
        </p:nvSpPr>
        <p:spPr>
          <a:xfrm rot="17395248">
            <a:off x="-931511" y="5591488"/>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44" name="Oval 43">
            <a:extLst>
              <a:ext uri="{FF2B5EF4-FFF2-40B4-BE49-F238E27FC236}">
                <a16:creationId xmlns:a16="http://schemas.microsoft.com/office/drawing/2014/main" id="{09D63B50-D249-F5FD-A2C6-03104CE86C61}"/>
              </a:ext>
            </a:extLst>
          </p:cNvPr>
          <p:cNvSpPr/>
          <p:nvPr/>
        </p:nvSpPr>
        <p:spPr>
          <a:xfrm rot="17395248">
            <a:off x="195319" y="5897307"/>
            <a:ext cx="1177984" cy="117798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53" name="TextBox 52">
            <a:extLst>
              <a:ext uri="{FF2B5EF4-FFF2-40B4-BE49-F238E27FC236}">
                <a16:creationId xmlns:a16="http://schemas.microsoft.com/office/drawing/2014/main" id="{095E1E5C-1FC8-C72C-C385-AA9DCF1036B1}"/>
              </a:ext>
            </a:extLst>
          </p:cNvPr>
          <p:cNvSpPr txBox="1"/>
          <p:nvPr/>
        </p:nvSpPr>
        <p:spPr>
          <a:xfrm>
            <a:off x="7015656" y="6036044"/>
            <a:ext cx="1983235" cy="369332"/>
          </a:xfrm>
          <a:prstGeom prst="rect">
            <a:avLst/>
          </a:prstGeom>
          <a:noFill/>
        </p:spPr>
        <p:txBody>
          <a:bodyPr wrap="none" rtlCol="1">
            <a:spAutoFit/>
          </a:bodyPr>
          <a:lstStyle/>
          <a:p>
            <a:pPr lvl="1" rtl="1"/>
            <a:r>
              <a:rPr lang="fa-IR" b="1" dirty="0">
                <a:cs typeface="B Nazanin" panose="00000400000000000000" pitchFamily="2" charset="-78"/>
              </a:rPr>
              <a:t>مداخلات محیطی</a:t>
            </a:r>
          </a:p>
        </p:txBody>
      </p:sp>
      <p:sp>
        <p:nvSpPr>
          <p:cNvPr id="55" name="TextBox 54">
            <a:extLst>
              <a:ext uri="{FF2B5EF4-FFF2-40B4-BE49-F238E27FC236}">
                <a16:creationId xmlns:a16="http://schemas.microsoft.com/office/drawing/2014/main" id="{5E31E985-384C-1DF5-65C8-621630B3968F}"/>
              </a:ext>
            </a:extLst>
          </p:cNvPr>
          <p:cNvSpPr txBox="1"/>
          <p:nvPr/>
        </p:nvSpPr>
        <p:spPr>
          <a:xfrm>
            <a:off x="10184601" y="1615508"/>
            <a:ext cx="1515158" cy="369332"/>
          </a:xfrm>
          <a:prstGeom prst="rect">
            <a:avLst/>
          </a:prstGeom>
          <a:noFill/>
        </p:spPr>
        <p:txBody>
          <a:bodyPr wrap="none" rtlCol="1">
            <a:spAutoFit/>
          </a:bodyPr>
          <a:lstStyle/>
          <a:p>
            <a:pPr lvl="1" rtl="1"/>
            <a:r>
              <a:rPr lang="fa-IR" b="1" dirty="0">
                <a:cs typeface="B Nazanin" panose="00000400000000000000" pitchFamily="2" charset="-78"/>
              </a:rPr>
              <a:t>کنترل ناقل</a:t>
            </a:r>
          </a:p>
        </p:txBody>
      </p:sp>
      <p:sp>
        <p:nvSpPr>
          <p:cNvPr id="2" name="Oval 1">
            <a:extLst>
              <a:ext uri="{FF2B5EF4-FFF2-40B4-BE49-F238E27FC236}">
                <a16:creationId xmlns:a16="http://schemas.microsoft.com/office/drawing/2014/main" id="{E6AD3C41-C87E-4EC3-945F-4A3A07CAEE02}"/>
              </a:ext>
            </a:extLst>
          </p:cNvPr>
          <p:cNvSpPr/>
          <p:nvPr/>
        </p:nvSpPr>
        <p:spPr>
          <a:xfrm>
            <a:off x="5136152" y="1848430"/>
            <a:ext cx="1930400" cy="1930400"/>
          </a:xfrm>
          <a:prstGeom prst="ellipse">
            <a:avLst/>
          </a:prstGeom>
          <a:gradFill>
            <a:gsLst>
              <a:gs pos="100000">
                <a:srgbClr val="003D5C"/>
              </a:gs>
              <a:gs pos="0">
                <a:srgbClr val="007DBC"/>
              </a:gs>
            </a:gsLst>
            <a:lin ang="8100000" scaled="1"/>
          </a:gra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grpSp>
        <p:nvGrpSpPr>
          <p:cNvPr id="59" name="Google Shape;9543;p71">
            <a:extLst>
              <a:ext uri="{FF2B5EF4-FFF2-40B4-BE49-F238E27FC236}">
                <a16:creationId xmlns:a16="http://schemas.microsoft.com/office/drawing/2014/main" id="{D437DFDE-86E0-C849-ACDF-0E731E007CEF}"/>
              </a:ext>
            </a:extLst>
          </p:cNvPr>
          <p:cNvGrpSpPr/>
          <p:nvPr/>
        </p:nvGrpSpPr>
        <p:grpSpPr>
          <a:xfrm>
            <a:off x="5683660" y="2392940"/>
            <a:ext cx="824681" cy="841380"/>
            <a:chOff x="-65129950" y="2646800"/>
            <a:chExt cx="311125" cy="317425"/>
          </a:xfrm>
          <a:solidFill>
            <a:schemeClr val="bg1"/>
          </a:solidFill>
        </p:grpSpPr>
        <p:sp>
          <p:nvSpPr>
            <p:cNvPr id="60" name="Google Shape;9544;p71">
              <a:extLst>
                <a:ext uri="{FF2B5EF4-FFF2-40B4-BE49-F238E27FC236}">
                  <a16:creationId xmlns:a16="http://schemas.microsoft.com/office/drawing/2014/main" id="{FCDFE6B1-9F5E-33EF-B730-392994F0926A}"/>
                </a:ext>
              </a:extLst>
            </p:cNvPr>
            <p:cNvSpPr/>
            <p:nvPr/>
          </p:nvSpPr>
          <p:spPr>
            <a:xfrm>
              <a:off x="-65129950" y="2646800"/>
              <a:ext cx="311125" cy="317425"/>
            </a:xfrm>
            <a:custGeom>
              <a:avLst/>
              <a:gdLst/>
              <a:ahLst/>
              <a:cxnLst/>
              <a:rect l="l" t="t" r="r" b="b"/>
              <a:pathLst>
                <a:path w="12445" h="12697" extrusionOk="0">
                  <a:moveTo>
                    <a:pt x="6648" y="851"/>
                  </a:moveTo>
                  <a:lnTo>
                    <a:pt x="6648" y="1954"/>
                  </a:lnTo>
                  <a:lnTo>
                    <a:pt x="5860" y="1954"/>
                  </a:lnTo>
                  <a:lnTo>
                    <a:pt x="5860" y="851"/>
                  </a:lnTo>
                  <a:close/>
                  <a:moveTo>
                    <a:pt x="1261" y="1954"/>
                  </a:moveTo>
                  <a:cubicBezTo>
                    <a:pt x="1355" y="1954"/>
                    <a:pt x="1450" y="1985"/>
                    <a:pt x="1544" y="2080"/>
                  </a:cubicBezTo>
                  <a:cubicBezTo>
                    <a:pt x="1733" y="2237"/>
                    <a:pt x="1733" y="2521"/>
                    <a:pt x="1576" y="2678"/>
                  </a:cubicBezTo>
                  <a:cubicBezTo>
                    <a:pt x="1497" y="2757"/>
                    <a:pt x="1387" y="2797"/>
                    <a:pt x="1276" y="2797"/>
                  </a:cubicBezTo>
                  <a:cubicBezTo>
                    <a:pt x="1166" y="2797"/>
                    <a:pt x="1056" y="2757"/>
                    <a:pt x="977" y="2678"/>
                  </a:cubicBezTo>
                  <a:cubicBezTo>
                    <a:pt x="819" y="2521"/>
                    <a:pt x="819" y="2237"/>
                    <a:pt x="977" y="2080"/>
                  </a:cubicBezTo>
                  <a:cubicBezTo>
                    <a:pt x="1072" y="1985"/>
                    <a:pt x="1198" y="1954"/>
                    <a:pt x="1261" y="1954"/>
                  </a:cubicBezTo>
                  <a:close/>
                  <a:moveTo>
                    <a:pt x="11216" y="1954"/>
                  </a:moveTo>
                  <a:cubicBezTo>
                    <a:pt x="11468" y="1954"/>
                    <a:pt x="11626" y="2143"/>
                    <a:pt x="11626" y="2395"/>
                  </a:cubicBezTo>
                  <a:cubicBezTo>
                    <a:pt x="11626" y="2615"/>
                    <a:pt x="11437" y="2836"/>
                    <a:pt x="11216" y="2836"/>
                  </a:cubicBezTo>
                  <a:cubicBezTo>
                    <a:pt x="11027" y="2836"/>
                    <a:pt x="10807" y="2615"/>
                    <a:pt x="10807" y="2395"/>
                  </a:cubicBezTo>
                  <a:cubicBezTo>
                    <a:pt x="10807" y="2143"/>
                    <a:pt x="10996" y="1954"/>
                    <a:pt x="11216" y="1954"/>
                  </a:cubicBezTo>
                  <a:close/>
                  <a:moveTo>
                    <a:pt x="6270" y="2773"/>
                  </a:moveTo>
                  <a:cubicBezTo>
                    <a:pt x="8759" y="2773"/>
                    <a:pt x="10807" y="4821"/>
                    <a:pt x="10807" y="7341"/>
                  </a:cubicBezTo>
                  <a:cubicBezTo>
                    <a:pt x="10807" y="9861"/>
                    <a:pt x="8759" y="11909"/>
                    <a:pt x="6270" y="11909"/>
                  </a:cubicBezTo>
                  <a:cubicBezTo>
                    <a:pt x="3781" y="11909"/>
                    <a:pt x="1733" y="9861"/>
                    <a:pt x="1733" y="7341"/>
                  </a:cubicBezTo>
                  <a:cubicBezTo>
                    <a:pt x="1733" y="4821"/>
                    <a:pt x="3781" y="2773"/>
                    <a:pt x="6270" y="2773"/>
                  </a:cubicBezTo>
                  <a:close/>
                  <a:moveTo>
                    <a:pt x="4663" y="0"/>
                  </a:moveTo>
                  <a:cubicBezTo>
                    <a:pt x="4411" y="0"/>
                    <a:pt x="4254" y="189"/>
                    <a:pt x="4254" y="410"/>
                  </a:cubicBezTo>
                  <a:cubicBezTo>
                    <a:pt x="4254" y="662"/>
                    <a:pt x="4474" y="851"/>
                    <a:pt x="4663" y="851"/>
                  </a:cubicBezTo>
                  <a:lnTo>
                    <a:pt x="5104" y="851"/>
                  </a:lnTo>
                  <a:lnTo>
                    <a:pt x="5104" y="2111"/>
                  </a:lnTo>
                  <a:cubicBezTo>
                    <a:pt x="4254" y="2300"/>
                    <a:pt x="3466" y="2710"/>
                    <a:pt x="2836" y="3245"/>
                  </a:cubicBezTo>
                  <a:lnTo>
                    <a:pt x="2489" y="2899"/>
                  </a:lnTo>
                  <a:cubicBezTo>
                    <a:pt x="2741" y="2426"/>
                    <a:pt x="2647" y="1891"/>
                    <a:pt x="2269" y="1481"/>
                  </a:cubicBezTo>
                  <a:cubicBezTo>
                    <a:pt x="2032" y="1245"/>
                    <a:pt x="1717" y="1127"/>
                    <a:pt x="1394" y="1127"/>
                  </a:cubicBezTo>
                  <a:cubicBezTo>
                    <a:pt x="1072" y="1127"/>
                    <a:pt x="741" y="1245"/>
                    <a:pt x="473" y="1481"/>
                  </a:cubicBezTo>
                  <a:cubicBezTo>
                    <a:pt x="0" y="1954"/>
                    <a:pt x="0" y="2741"/>
                    <a:pt x="473" y="3245"/>
                  </a:cubicBezTo>
                  <a:cubicBezTo>
                    <a:pt x="725" y="3498"/>
                    <a:pt x="1040" y="3624"/>
                    <a:pt x="1355" y="3624"/>
                  </a:cubicBezTo>
                  <a:cubicBezTo>
                    <a:pt x="1544" y="3624"/>
                    <a:pt x="1702" y="3561"/>
                    <a:pt x="1891" y="3498"/>
                  </a:cubicBezTo>
                  <a:lnTo>
                    <a:pt x="2269" y="3844"/>
                  </a:lnTo>
                  <a:cubicBezTo>
                    <a:pt x="1481" y="4789"/>
                    <a:pt x="946" y="6018"/>
                    <a:pt x="946" y="7341"/>
                  </a:cubicBezTo>
                  <a:cubicBezTo>
                    <a:pt x="946" y="10303"/>
                    <a:pt x="3371" y="12697"/>
                    <a:pt x="6301" y="12697"/>
                  </a:cubicBezTo>
                  <a:cubicBezTo>
                    <a:pt x="9263" y="12697"/>
                    <a:pt x="11657" y="10303"/>
                    <a:pt x="11657" y="7341"/>
                  </a:cubicBezTo>
                  <a:cubicBezTo>
                    <a:pt x="11657" y="6018"/>
                    <a:pt x="11185" y="4789"/>
                    <a:pt x="10365" y="3844"/>
                  </a:cubicBezTo>
                  <a:lnTo>
                    <a:pt x="10712" y="3498"/>
                  </a:lnTo>
                  <a:cubicBezTo>
                    <a:pt x="10838" y="3561"/>
                    <a:pt x="11027" y="3624"/>
                    <a:pt x="11216" y="3624"/>
                  </a:cubicBezTo>
                  <a:cubicBezTo>
                    <a:pt x="11909" y="3624"/>
                    <a:pt x="12445" y="3056"/>
                    <a:pt x="12445" y="2363"/>
                  </a:cubicBezTo>
                  <a:cubicBezTo>
                    <a:pt x="12445" y="1670"/>
                    <a:pt x="11909" y="1135"/>
                    <a:pt x="11216" y="1135"/>
                  </a:cubicBezTo>
                  <a:cubicBezTo>
                    <a:pt x="10555" y="1135"/>
                    <a:pt x="10019" y="1670"/>
                    <a:pt x="10019" y="2363"/>
                  </a:cubicBezTo>
                  <a:cubicBezTo>
                    <a:pt x="10019" y="2552"/>
                    <a:pt x="10050" y="2710"/>
                    <a:pt x="10113" y="2899"/>
                  </a:cubicBezTo>
                  <a:lnTo>
                    <a:pt x="9767" y="3245"/>
                  </a:lnTo>
                  <a:cubicBezTo>
                    <a:pt x="9137" y="2710"/>
                    <a:pt x="8349" y="2300"/>
                    <a:pt x="7530" y="2111"/>
                  </a:cubicBezTo>
                  <a:lnTo>
                    <a:pt x="7530" y="851"/>
                  </a:lnTo>
                  <a:lnTo>
                    <a:pt x="7971" y="851"/>
                  </a:lnTo>
                  <a:cubicBezTo>
                    <a:pt x="8192" y="851"/>
                    <a:pt x="8349" y="662"/>
                    <a:pt x="8349" y="410"/>
                  </a:cubicBezTo>
                  <a:cubicBezTo>
                    <a:pt x="8349" y="189"/>
                    <a:pt x="8160" y="0"/>
                    <a:pt x="7971" y="0"/>
                  </a:cubicBezTo>
                  <a:close/>
                </a:path>
              </a:pathLst>
            </a:custGeom>
            <a:grpFill/>
            <a:ln>
              <a:noFill/>
            </a:ln>
          </p:spPr>
          <p:txBody>
            <a:bodyPr spcFirstLastPara="1" wrap="square" lIns="121900" tIns="121900" rIns="121900" bIns="121900" anchor="ctr" anchorCtr="0">
              <a:noAutofit/>
            </a:bodyPr>
            <a:lstStyle/>
            <a:p>
              <a:endParaRPr sz="2400" dirty="0"/>
            </a:p>
          </p:txBody>
        </p:sp>
        <p:sp>
          <p:nvSpPr>
            <p:cNvPr id="61" name="Google Shape;9545;p71">
              <a:extLst>
                <a:ext uri="{FF2B5EF4-FFF2-40B4-BE49-F238E27FC236}">
                  <a16:creationId xmlns:a16="http://schemas.microsoft.com/office/drawing/2014/main" id="{C899F008-2A4E-6F8B-1E40-F99C97506391}"/>
                </a:ext>
              </a:extLst>
            </p:cNvPr>
            <p:cNvSpPr/>
            <p:nvPr/>
          </p:nvSpPr>
          <p:spPr>
            <a:xfrm>
              <a:off x="-65066950" y="2738175"/>
              <a:ext cx="187475" cy="185100"/>
            </a:xfrm>
            <a:custGeom>
              <a:avLst/>
              <a:gdLst/>
              <a:ahLst/>
              <a:cxnLst/>
              <a:rect l="l" t="t" r="r" b="b"/>
              <a:pathLst>
                <a:path w="7499" h="7404" extrusionOk="0">
                  <a:moveTo>
                    <a:pt x="3309" y="819"/>
                  </a:moveTo>
                  <a:lnTo>
                    <a:pt x="3309" y="3686"/>
                  </a:lnTo>
                  <a:cubicBezTo>
                    <a:pt x="3309" y="3938"/>
                    <a:pt x="3498" y="4127"/>
                    <a:pt x="3718" y="4127"/>
                  </a:cubicBezTo>
                  <a:lnTo>
                    <a:pt x="6612" y="4127"/>
                  </a:lnTo>
                  <a:cubicBezTo>
                    <a:pt x="6410" y="5529"/>
                    <a:pt x="5188" y="6585"/>
                    <a:pt x="3750" y="6585"/>
                  </a:cubicBezTo>
                  <a:cubicBezTo>
                    <a:pt x="2143" y="6585"/>
                    <a:pt x="820" y="5261"/>
                    <a:pt x="820" y="3686"/>
                  </a:cubicBezTo>
                  <a:cubicBezTo>
                    <a:pt x="820" y="2237"/>
                    <a:pt x="1891" y="1008"/>
                    <a:pt x="3309" y="819"/>
                  </a:cubicBezTo>
                  <a:close/>
                  <a:moveTo>
                    <a:pt x="3750" y="0"/>
                  </a:moveTo>
                  <a:cubicBezTo>
                    <a:pt x="1702" y="0"/>
                    <a:pt x="1" y="1638"/>
                    <a:pt x="1" y="3686"/>
                  </a:cubicBezTo>
                  <a:cubicBezTo>
                    <a:pt x="1" y="5734"/>
                    <a:pt x="1671" y="7404"/>
                    <a:pt x="3750" y="7404"/>
                  </a:cubicBezTo>
                  <a:cubicBezTo>
                    <a:pt x="5798" y="7404"/>
                    <a:pt x="7499" y="5734"/>
                    <a:pt x="7499" y="3686"/>
                  </a:cubicBezTo>
                  <a:cubicBezTo>
                    <a:pt x="7499" y="3466"/>
                    <a:pt x="7278" y="3277"/>
                    <a:pt x="7058" y="3277"/>
                  </a:cubicBezTo>
                  <a:lnTo>
                    <a:pt x="4128" y="3277"/>
                  </a:lnTo>
                  <a:lnTo>
                    <a:pt x="4128" y="378"/>
                  </a:lnTo>
                  <a:cubicBezTo>
                    <a:pt x="4128" y="158"/>
                    <a:pt x="3939" y="0"/>
                    <a:pt x="3750" y="0"/>
                  </a:cubicBezTo>
                  <a:close/>
                </a:path>
              </a:pathLst>
            </a:custGeom>
            <a:grpFill/>
            <a:ln>
              <a:noFill/>
            </a:ln>
          </p:spPr>
          <p:txBody>
            <a:bodyPr spcFirstLastPara="1" wrap="square" lIns="121900" tIns="121900" rIns="121900" bIns="121900" anchor="ctr" anchorCtr="0">
              <a:noAutofit/>
            </a:bodyPr>
            <a:lstStyle/>
            <a:p>
              <a:endParaRPr sz="2400" dirty="0"/>
            </a:p>
          </p:txBody>
        </p:sp>
      </p:grpSp>
      <p:grpSp>
        <p:nvGrpSpPr>
          <p:cNvPr id="62" name="Google Shape;9546;p71">
            <a:extLst>
              <a:ext uri="{FF2B5EF4-FFF2-40B4-BE49-F238E27FC236}">
                <a16:creationId xmlns:a16="http://schemas.microsoft.com/office/drawing/2014/main" id="{A4024192-6AC3-1E7C-1335-3C9E8C715939}"/>
              </a:ext>
            </a:extLst>
          </p:cNvPr>
          <p:cNvGrpSpPr/>
          <p:nvPr/>
        </p:nvGrpSpPr>
        <p:grpSpPr>
          <a:xfrm>
            <a:off x="8961080" y="2896739"/>
            <a:ext cx="491983" cy="492021"/>
            <a:chOff x="-63252250" y="1930850"/>
            <a:chExt cx="319000" cy="319025"/>
          </a:xfrm>
          <a:solidFill>
            <a:schemeClr val="bg1"/>
          </a:solidFill>
        </p:grpSpPr>
        <p:sp>
          <p:nvSpPr>
            <p:cNvPr id="63" name="Google Shape;9547;p71">
              <a:extLst>
                <a:ext uri="{FF2B5EF4-FFF2-40B4-BE49-F238E27FC236}">
                  <a16:creationId xmlns:a16="http://schemas.microsoft.com/office/drawing/2014/main" id="{19B0986F-83FF-AE97-A700-3517D63B5970}"/>
                </a:ext>
              </a:extLst>
            </p:cNvPr>
            <p:cNvSpPr/>
            <p:nvPr/>
          </p:nvSpPr>
          <p:spPr>
            <a:xfrm>
              <a:off x="-63252250" y="1930850"/>
              <a:ext cx="319000" cy="319025"/>
            </a:xfrm>
            <a:custGeom>
              <a:avLst/>
              <a:gdLst/>
              <a:ahLst/>
              <a:cxnLst/>
              <a:rect l="l" t="t" r="r" b="b"/>
              <a:pathLst>
                <a:path w="12760" h="12761" extrusionOk="0">
                  <a:moveTo>
                    <a:pt x="7026" y="914"/>
                  </a:moveTo>
                  <a:lnTo>
                    <a:pt x="7026" y="1954"/>
                  </a:lnTo>
                  <a:cubicBezTo>
                    <a:pt x="7026" y="2174"/>
                    <a:pt x="7120" y="2332"/>
                    <a:pt x="7341" y="2363"/>
                  </a:cubicBezTo>
                  <a:cubicBezTo>
                    <a:pt x="7813" y="2489"/>
                    <a:pt x="8286" y="2647"/>
                    <a:pt x="8664" y="2899"/>
                  </a:cubicBezTo>
                  <a:cubicBezTo>
                    <a:pt x="8733" y="2954"/>
                    <a:pt x="8820" y="2979"/>
                    <a:pt x="8905" y="2979"/>
                  </a:cubicBezTo>
                  <a:cubicBezTo>
                    <a:pt x="9012" y="2979"/>
                    <a:pt x="9115" y="2938"/>
                    <a:pt x="9168" y="2868"/>
                  </a:cubicBezTo>
                  <a:lnTo>
                    <a:pt x="9924" y="2111"/>
                  </a:lnTo>
                  <a:lnTo>
                    <a:pt x="10712" y="2899"/>
                  </a:lnTo>
                  <a:lnTo>
                    <a:pt x="9956" y="3655"/>
                  </a:lnTo>
                  <a:cubicBezTo>
                    <a:pt x="9861" y="3781"/>
                    <a:pt x="9798" y="4002"/>
                    <a:pt x="9924" y="4159"/>
                  </a:cubicBezTo>
                  <a:cubicBezTo>
                    <a:pt x="10208" y="4600"/>
                    <a:pt x="10397" y="5041"/>
                    <a:pt x="10460" y="5514"/>
                  </a:cubicBezTo>
                  <a:cubicBezTo>
                    <a:pt x="10523" y="5703"/>
                    <a:pt x="10680" y="5829"/>
                    <a:pt x="10869" y="5829"/>
                  </a:cubicBezTo>
                  <a:lnTo>
                    <a:pt x="11941" y="5829"/>
                  </a:lnTo>
                  <a:lnTo>
                    <a:pt x="11941" y="6932"/>
                  </a:lnTo>
                  <a:lnTo>
                    <a:pt x="10869" y="6932"/>
                  </a:lnTo>
                  <a:cubicBezTo>
                    <a:pt x="10680" y="6932"/>
                    <a:pt x="10523" y="7058"/>
                    <a:pt x="10460" y="7247"/>
                  </a:cubicBezTo>
                  <a:cubicBezTo>
                    <a:pt x="10365" y="7719"/>
                    <a:pt x="10208" y="8192"/>
                    <a:pt x="9924" y="8570"/>
                  </a:cubicBezTo>
                  <a:cubicBezTo>
                    <a:pt x="9798" y="8727"/>
                    <a:pt x="9861" y="8979"/>
                    <a:pt x="9956" y="9105"/>
                  </a:cubicBezTo>
                  <a:lnTo>
                    <a:pt x="10712" y="9830"/>
                  </a:lnTo>
                  <a:lnTo>
                    <a:pt x="9924" y="10618"/>
                  </a:lnTo>
                  <a:lnTo>
                    <a:pt x="9168" y="9893"/>
                  </a:lnTo>
                  <a:cubicBezTo>
                    <a:pt x="9111" y="9817"/>
                    <a:pt x="8996" y="9775"/>
                    <a:pt x="8879" y="9775"/>
                  </a:cubicBezTo>
                  <a:cubicBezTo>
                    <a:pt x="8803" y="9775"/>
                    <a:pt x="8726" y="9793"/>
                    <a:pt x="8664" y="9830"/>
                  </a:cubicBezTo>
                  <a:cubicBezTo>
                    <a:pt x="8223" y="10114"/>
                    <a:pt x="7813" y="10303"/>
                    <a:pt x="7341" y="10397"/>
                  </a:cubicBezTo>
                  <a:cubicBezTo>
                    <a:pt x="7120" y="10429"/>
                    <a:pt x="7026" y="10586"/>
                    <a:pt x="7026" y="10775"/>
                  </a:cubicBezTo>
                  <a:lnTo>
                    <a:pt x="7026" y="11846"/>
                  </a:lnTo>
                  <a:lnTo>
                    <a:pt x="5923" y="11846"/>
                  </a:lnTo>
                  <a:lnTo>
                    <a:pt x="5923" y="10775"/>
                  </a:lnTo>
                  <a:cubicBezTo>
                    <a:pt x="5923" y="10586"/>
                    <a:pt x="5797" y="10429"/>
                    <a:pt x="5577" y="10397"/>
                  </a:cubicBezTo>
                  <a:cubicBezTo>
                    <a:pt x="5135" y="10271"/>
                    <a:pt x="4663" y="10114"/>
                    <a:pt x="4253" y="9830"/>
                  </a:cubicBezTo>
                  <a:cubicBezTo>
                    <a:pt x="4191" y="9793"/>
                    <a:pt x="4119" y="9775"/>
                    <a:pt x="4047" y="9775"/>
                  </a:cubicBezTo>
                  <a:cubicBezTo>
                    <a:pt x="3937" y="9775"/>
                    <a:pt x="3826" y="9817"/>
                    <a:pt x="3749" y="9893"/>
                  </a:cubicBezTo>
                  <a:lnTo>
                    <a:pt x="2993" y="10618"/>
                  </a:lnTo>
                  <a:lnTo>
                    <a:pt x="2206" y="9830"/>
                  </a:lnTo>
                  <a:lnTo>
                    <a:pt x="2962" y="9105"/>
                  </a:lnTo>
                  <a:cubicBezTo>
                    <a:pt x="3088" y="8979"/>
                    <a:pt x="3119" y="8727"/>
                    <a:pt x="2993" y="8570"/>
                  </a:cubicBezTo>
                  <a:cubicBezTo>
                    <a:pt x="2710" y="8160"/>
                    <a:pt x="2521" y="7719"/>
                    <a:pt x="2458" y="7247"/>
                  </a:cubicBezTo>
                  <a:cubicBezTo>
                    <a:pt x="2395" y="7058"/>
                    <a:pt x="2237" y="6932"/>
                    <a:pt x="2048" y="6932"/>
                  </a:cubicBezTo>
                  <a:lnTo>
                    <a:pt x="977" y="6932"/>
                  </a:lnTo>
                  <a:lnTo>
                    <a:pt x="977" y="5829"/>
                  </a:lnTo>
                  <a:lnTo>
                    <a:pt x="2048" y="5829"/>
                  </a:lnTo>
                  <a:cubicBezTo>
                    <a:pt x="2237" y="5829"/>
                    <a:pt x="2395" y="5703"/>
                    <a:pt x="2458" y="5514"/>
                  </a:cubicBezTo>
                  <a:cubicBezTo>
                    <a:pt x="2552" y="5041"/>
                    <a:pt x="2710" y="4569"/>
                    <a:pt x="2993" y="4159"/>
                  </a:cubicBezTo>
                  <a:cubicBezTo>
                    <a:pt x="3119" y="4002"/>
                    <a:pt x="3088" y="3781"/>
                    <a:pt x="2962" y="3655"/>
                  </a:cubicBezTo>
                  <a:lnTo>
                    <a:pt x="2206" y="2899"/>
                  </a:lnTo>
                  <a:lnTo>
                    <a:pt x="2993" y="2111"/>
                  </a:lnTo>
                  <a:lnTo>
                    <a:pt x="3749" y="2868"/>
                  </a:lnTo>
                  <a:cubicBezTo>
                    <a:pt x="3820" y="2938"/>
                    <a:pt x="3921" y="2979"/>
                    <a:pt x="4023" y="2979"/>
                  </a:cubicBezTo>
                  <a:cubicBezTo>
                    <a:pt x="4103" y="2979"/>
                    <a:pt x="4184" y="2954"/>
                    <a:pt x="4253" y="2899"/>
                  </a:cubicBezTo>
                  <a:cubicBezTo>
                    <a:pt x="4694" y="2647"/>
                    <a:pt x="5135" y="2426"/>
                    <a:pt x="5577" y="2363"/>
                  </a:cubicBezTo>
                  <a:cubicBezTo>
                    <a:pt x="5797" y="2332"/>
                    <a:pt x="5923" y="2174"/>
                    <a:pt x="5923" y="1954"/>
                  </a:cubicBezTo>
                  <a:lnTo>
                    <a:pt x="5923" y="914"/>
                  </a:lnTo>
                  <a:close/>
                  <a:moveTo>
                    <a:pt x="5829" y="1"/>
                  </a:moveTo>
                  <a:cubicBezTo>
                    <a:pt x="5356" y="1"/>
                    <a:pt x="5009" y="347"/>
                    <a:pt x="5009" y="820"/>
                  </a:cubicBezTo>
                  <a:lnTo>
                    <a:pt x="5009" y="1576"/>
                  </a:lnTo>
                  <a:cubicBezTo>
                    <a:pt x="4631" y="1702"/>
                    <a:pt x="4285" y="1796"/>
                    <a:pt x="3970" y="2017"/>
                  </a:cubicBezTo>
                  <a:lnTo>
                    <a:pt x="3466" y="1481"/>
                  </a:lnTo>
                  <a:cubicBezTo>
                    <a:pt x="3308" y="1324"/>
                    <a:pt x="3103" y="1245"/>
                    <a:pt x="2891" y="1245"/>
                  </a:cubicBezTo>
                  <a:cubicBezTo>
                    <a:pt x="2678" y="1245"/>
                    <a:pt x="2458" y="1324"/>
                    <a:pt x="2269" y="1481"/>
                  </a:cubicBezTo>
                  <a:lnTo>
                    <a:pt x="1481" y="2269"/>
                  </a:lnTo>
                  <a:cubicBezTo>
                    <a:pt x="1166" y="2584"/>
                    <a:pt x="1166" y="3120"/>
                    <a:pt x="1481" y="3466"/>
                  </a:cubicBezTo>
                  <a:lnTo>
                    <a:pt x="2017" y="3970"/>
                  </a:lnTo>
                  <a:cubicBezTo>
                    <a:pt x="1796" y="4285"/>
                    <a:pt x="1701" y="4632"/>
                    <a:pt x="1575" y="5010"/>
                  </a:cubicBezTo>
                  <a:lnTo>
                    <a:pt x="819" y="5010"/>
                  </a:lnTo>
                  <a:cubicBezTo>
                    <a:pt x="347" y="5010"/>
                    <a:pt x="0" y="5356"/>
                    <a:pt x="0" y="5829"/>
                  </a:cubicBezTo>
                  <a:lnTo>
                    <a:pt x="0" y="6932"/>
                  </a:lnTo>
                  <a:cubicBezTo>
                    <a:pt x="0" y="7404"/>
                    <a:pt x="347" y="7751"/>
                    <a:pt x="819" y="7751"/>
                  </a:cubicBezTo>
                  <a:lnTo>
                    <a:pt x="1575" y="7751"/>
                  </a:lnTo>
                  <a:cubicBezTo>
                    <a:pt x="1701" y="8097"/>
                    <a:pt x="1796" y="8475"/>
                    <a:pt x="2017" y="8759"/>
                  </a:cubicBezTo>
                  <a:lnTo>
                    <a:pt x="1481" y="9295"/>
                  </a:lnTo>
                  <a:cubicBezTo>
                    <a:pt x="1166" y="9610"/>
                    <a:pt x="1166" y="10114"/>
                    <a:pt x="1481" y="10460"/>
                  </a:cubicBezTo>
                  <a:lnTo>
                    <a:pt x="2269" y="11248"/>
                  </a:lnTo>
                  <a:cubicBezTo>
                    <a:pt x="2426" y="11405"/>
                    <a:pt x="2639" y="11484"/>
                    <a:pt x="2855" y="11484"/>
                  </a:cubicBezTo>
                  <a:cubicBezTo>
                    <a:pt x="3072" y="11484"/>
                    <a:pt x="3292" y="11405"/>
                    <a:pt x="3466" y="11248"/>
                  </a:cubicBezTo>
                  <a:lnTo>
                    <a:pt x="3970" y="10744"/>
                  </a:lnTo>
                  <a:cubicBezTo>
                    <a:pt x="4285" y="10933"/>
                    <a:pt x="4631" y="11059"/>
                    <a:pt x="5009" y="11185"/>
                  </a:cubicBezTo>
                  <a:lnTo>
                    <a:pt x="5009" y="11909"/>
                  </a:lnTo>
                  <a:cubicBezTo>
                    <a:pt x="5009" y="12382"/>
                    <a:pt x="5356" y="12760"/>
                    <a:pt x="5829" y="12760"/>
                  </a:cubicBezTo>
                  <a:lnTo>
                    <a:pt x="6931" y="12760"/>
                  </a:lnTo>
                  <a:cubicBezTo>
                    <a:pt x="7404" y="12760"/>
                    <a:pt x="7750" y="12382"/>
                    <a:pt x="7750" y="11909"/>
                  </a:cubicBezTo>
                  <a:lnTo>
                    <a:pt x="7750" y="11185"/>
                  </a:lnTo>
                  <a:cubicBezTo>
                    <a:pt x="8097" y="11059"/>
                    <a:pt x="8475" y="10933"/>
                    <a:pt x="8790" y="10744"/>
                  </a:cubicBezTo>
                  <a:lnTo>
                    <a:pt x="9294" y="11248"/>
                  </a:lnTo>
                  <a:cubicBezTo>
                    <a:pt x="9452" y="11405"/>
                    <a:pt x="9656" y="11484"/>
                    <a:pt x="9865" y="11484"/>
                  </a:cubicBezTo>
                  <a:cubicBezTo>
                    <a:pt x="10074" y="11484"/>
                    <a:pt x="10287" y="11405"/>
                    <a:pt x="10460" y="11248"/>
                  </a:cubicBezTo>
                  <a:lnTo>
                    <a:pt x="11247" y="10460"/>
                  </a:lnTo>
                  <a:cubicBezTo>
                    <a:pt x="11563" y="10145"/>
                    <a:pt x="11563" y="9641"/>
                    <a:pt x="11247" y="9295"/>
                  </a:cubicBezTo>
                  <a:lnTo>
                    <a:pt x="10743" y="8759"/>
                  </a:lnTo>
                  <a:cubicBezTo>
                    <a:pt x="10932" y="8444"/>
                    <a:pt x="11058" y="8097"/>
                    <a:pt x="11184" y="7751"/>
                  </a:cubicBezTo>
                  <a:lnTo>
                    <a:pt x="11941" y="7751"/>
                  </a:lnTo>
                  <a:cubicBezTo>
                    <a:pt x="12413" y="7751"/>
                    <a:pt x="12760" y="7404"/>
                    <a:pt x="12760" y="6932"/>
                  </a:cubicBezTo>
                  <a:lnTo>
                    <a:pt x="12760" y="5829"/>
                  </a:lnTo>
                  <a:cubicBezTo>
                    <a:pt x="12760" y="5356"/>
                    <a:pt x="12350" y="5010"/>
                    <a:pt x="11941" y="5010"/>
                  </a:cubicBezTo>
                  <a:lnTo>
                    <a:pt x="11184" y="5010"/>
                  </a:lnTo>
                  <a:cubicBezTo>
                    <a:pt x="11058" y="4632"/>
                    <a:pt x="10932" y="4285"/>
                    <a:pt x="10743" y="3970"/>
                  </a:cubicBezTo>
                  <a:lnTo>
                    <a:pt x="11247" y="3466"/>
                  </a:lnTo>
                  <a:cubicBezTo>
                    <a:pt x="11563" y="3151"/>
                    <a:pt x="11563" y="2647"/>
                    <a:pt x="11247" y="2269"/>
                  </a:cubicBezTo>
                  <a:lnTo>
                    <a:pt x="10460" y="1481"/>
                  </a:lnTo>
                  <a:cubicBezTo>
                    <a:pt x="10302" y="1324"/>
                    <a:pt x="10098" y="1245"/>
                    <a:pt x="9889" y="1245"/>
                  </a:cubicBezTo>
                  <a:cubicBezTo>
                    <a:pt x="9680" y="1245"/>
                    <a:pt x="9467" y="1324"/>
                    <a:pt x="9294" y="1481"/>
                  </a:cubicBezTo>
                  <a:lnTo>
                    <a:pt x="8790" y="2017"/>
                  </a:lnTo>
                  <a:cubicBezTo>
                    <a:pt x="8475" y="1796"/>
                    <a:pt x="8097" y="1702"/>
                    <a:pt x="7750" y="1576"/>
                  </a:cubicBezTo>
                  <a:lnTo>
                    <a:pt x="7750" y="820"/>
                  </a:lnTo>
                  <a:cubicBezTo>
                    <a:pt x="7750" y="347"/>
                    <a:pt x="7404" y="1"/>
                    <a:pt x="6931" y="1"/>
                  </a:cubicBezTo>
                  <a:close/>
                </a:path>
              </a:pathLst>
            </a:custGeom>
            <a:grpFill/>
            <a:ln>
              <a:noFill/>
            </a:ln>
          </p:spPr>
          <p:txBody>
            <a:bodyPr spcFirstLastPara="1" wrap="square" lIns="121900" tIns="121900" rIns="121900" bIns="121900" anchor="ctr" anchorCtr="0">
              <a:noAutofit/>
            </a:bodyPr>
            <a:lstStyle/>
            <a:p>
              <a:endParaRPr sz="2400" dirty="0"/>
            </a:p>
          </p:txBody>
        </p:sp>
        <p:sp>
          <p:nvSpPr>
            <p:cNvPr id="64" name="Google Shape;9548;p71">
              <a:extLst>
                <a:ext uri="{FF2B5EF4-FFF2-40B4-BE49-F238E27FC236}">
                  <a16:creationId xmlns:a16="http://schemas.microsoft.com/office/drawing/2014/main" id="{CC37C59A-F090-880A-E1C5-9CBBBDE78FC4}"/>
                </a:ext>
              </a:extLst>
            </p:cNvPr>
            <p:cNvSpPr/>
            <p:nvPr/>
          </p:nvSpPr>
          <p:spPr>
            <a:xfrm>
              <a:off x="-63160900" y="2021425"/>
              <a:ext cx="137850" cy="137850"/>
            </a:xfrm>
            <a:custGeom>
              <a:avLst/>
              <a:gdLst/>
              <a:ahLst/>
              <a:cxnLst/>
              <a:rect l="l" t="t" r="r" b="b"/>
              <a:pathLst>
                <a:path w="5514" h="5514" extrusionOk="0">
                  <a:moveTo>
                    <a:pt x="2773" y="820"/>
                  </a:moveTo>
                  <a:cubicBezTo>
                    <a:pt x="3813" y="820"/>
                    <a:pt x="4695" y="1702"/>
                    <a:pt x="4695" y="2742"/>
                  </a:cubicBezTo>
                  <a:cubicBezTo>
                    <a:pt x="4695" y="3813"/>
                    <a:pt x="3813" y="4695"/>
                    <a:pt x="2773" y="4695"/>
                  </a:cubicBezTo>
                  <a:cubicBezTo>
                    <a:pt x="1702" y="4695"/>
                    <a:pt x="820" y="3813"/>
                    <a:pt x="820" y="2742"/>
                  </a:cubicBezTo>
                  <a:cubicBezTo>
                    <a:pt x="820" y="1702"/>
                    <a:pt x="1702" y="820"/>
                    <a:pt x="2773" y="820"/>
                  </a:cubicBezTo>
                  <a:close/>
                  <a:moveTo>
                    <a:pt x="2773" y="1"/>
                  </a:moveTo>
                  <a:cubicBezTo>
                    <a:pt x="1229" y="1"/>
                    <a:pt x="1" y="1198"/>
                    <a:pt x="1" y="2742"/>
                  </a:cubicBezTo>
                  <a:cubicBezTo>
                    <a:pt x="1" y="4285"/>
                    <a:pt x="1229" y="5514"/>
                    <a:pt x="2773" y="5514"/>
                  </a:cubicBezTo>
                  <a:cubicBezTo>
                    <a:pt x="4285" y="5514"/>
                    <a:pt x="5514" y="4285"/>
                    <a:pt x="5514" y="2742"/>
                  </a:cubicBezTo>
                  <a:cubicBezTo>
                    <a:pt x="5514" y="1229"/>
                    <a:pt x="4254" y="1"/>
                    <a:pt x="2773" y="1"/>
                  </a:cubicBezTo>
                  <a:close/>
                </a:path>
              </a:pathLst>
            </a:custGeom>
            <a:grpFill/>
            <a:ln>
              <a:noFill/>
            </a:ln>
          </p:spPr>
          <p:txBody>
            <a:bodyPr spcFirstLastPara="1" wrap="square" lIns="121900" tIns="121900" rIns="121900" bIns="121900" anchor="ctr" anchorCtr="0">
              <a:noAutofit/>
            </a:bodyPr>
            <a:lstStyle/>
            <a:p>
              <a:endParaRPr sz="2400" dirty="0"/>
            </a:p>
          </p:txBody>
        </p:sp>
      </p:grpSp>
      <p:sp>
        <p:nvSpPr>
          <p:cNvPr id="65" name="Google Shape;9549;p71">
            <a:extLst>
              <a:ext uri="{FF2B5EF4-FFF2-40B4-BE49-F238E27FC236}">
                <a16:creationId xmlns:a16="http://schemas.microsoft.com/office/drawing/2014/main" id="{F98A8F3C-5086-BBB5-4F49-C2B39B5F35AE}"/>
              </a:ext>
            </a:extLst>
          </p:cNvPr>
          <p:cNvSpPr/>
          <p:nvPr/>
        </p:nvSpPr>
        <p:spPr>
          <a:xfrm>
            <a:off x="4251950" y="4275903"/>
            <a:ext cx="496495" cy="490595"/>
          </a:xfrm>
          <a:custGeom>
            <a:avLst/>
            <a:gdLst/>
            <a:ahLst/>
            <a:cxnLst/>
            <a:rect l="l" t="t" r="r" b="b"/>
            <a:pathLst>
              <a:path w="12877" h="12724" extrusionOk="0">
                <a:moveTo>
                  <a:pt x="10492" y="1603"/>
                </a:moveTo>
                <a:lnTo>
                  <a:pt x="10429" y="1855"/>
                </a:lnTo>
                <a:cubicBezTo>
                  <a:pt x="10429" y="1981"/>
                  <a:pt x="10492" y="2138"/>
                  <a:pt x="10555" y="2201"/>
                </a:cubicBezTo>
                <a:cubicBezTo>
                  <a:pt x="10649" y="2296"/>
                  <a:pt x="10807" y="2327"/>
                  <a:pt x="10901" y="2327"/>
                </a:cubicBezTo>
                <a:lnTo>
                  <a:pt x="11153" y="2296"/>
                </a:lnTo>
                <a:lnTo>
                  <a:pt x="10492" y="2957"/>
                </a:lnTo>
                <a:lnTo>
                  <a:pt x="9736" y="3083"/>
                </a:lnTo>
                <a:lnTo>
                  <a:pt x="9799" y="2296"/>
                </a:lnTo>
                <a:lnTo>
                  <a:pt x="10492" y="1603"/>
                </a:lnTo>
                <a:close/>
                <a:moveTo>
                  <a:pt x="6270" y="6108"/>
                </a:moveTo>
                <a:cubicBezTo>
                  <a:pt x="6396" y="6108"/>
                  <a:pt x="6459" y="6139"/>
                  <a:pt x="6554" y="6234"/>
                </a:cubicBezTo>
                <a:cubicBezTo>
                  <a:pt x="6617" y="6265"/>
                  <a:pt x="6648" y="6391"/>
                  <a:pt x="6648" y="6486"/>
                </a:cubicBezTo>
                <a:cubicBezTo>
                  <a:pt x="6648" y="6738"/>
                  <a:pt x="6459" y="6927"/>
                  <a:pt x="6270" y="6927"/>
                </a:cubicBezTo>
                <a:cubicBezTo>
                  <a:pt x="6081" y="6927"/>
                  <a:pt x="5861" y="6738"/>
                  <a:pt x="5861" y="6486"/>
                </a:cubicBezTo>
                <a:cubicBezTo>
                  <a:pt x="5861" y="6265"/>
                  <a:pt x="6081" y="6108"/>
                  <a:pt x="6270" y="6108"/>
                </a:cubicBezTo>
                <a:close/>
                <a:moveTo>
                  <a:pt x="6176" y="4375"/>
                </a:moveTo>
                <a:cubicBezTo>
                  <a:pt x="6617" y="4375"/>
                  <a:pt x="7026" y="4501"/>
                  <a:pt x="7341" y="4722"/>
                </a:cubicBezTo>
                <a:lnTo>
                  <a:pt x="6743" y="5320"/>
                </a:lnTo>
                <a:cubicBezTo>
                  <a:pt x="6617" y="5289"/>
                  <a:pt x="6428" y="5226"/>
                  <a:pt x="6239" y="5226"/>
                </a:cubicBezTo>
                <a:cubicBezTo>
                  <a:pt x="5546" y="5226"/>
                  <a:pt x="5010" y="5793"/>
                  <a:pt x="5010" y="6454"/>
                </a:cubicBezTo>
                <a:cubicBezTo>
                  <a:pt x="5010" y="7116"/>
                  <a:pt x="5546" y="7715"/>
                  <a:pt x="6239" y="7715"/>
                </a:cubicBezTo>
                <a:cubicBezTo>
                  <a:pt x="6900" y="7715"/>
                  <a:pt x="7467" y="7147"/>
                  <a:pt x="7467" y="6454"/>
                </a:cubicBezTo>
                <a:cubicBezTo>
                  <a:pt x="7467" y="6265"/>
                  <a:pt x="7404" y="6108"/>
                  <a:pt x="7341" y="5887"/>
                </a:cubicBezTo>
                <a:lnTo>
                  <a:pt x="7908" y="5320"/>
                </a:lnTo>
                <a:cubicBezTo>
                  <a:pt x="8160" y="5635"/>
                  <a:pt x="8286" y="6013"/>
                  <a:pt x="8286" y="6454"/>
                </a:cubicBezTo>
                <a:cubicBezTo>
                  <a:pt x="8286" y="7588"/>
                  <a:pt x="7341" y="8534"/>
                  <a:pt x="6176" y="8534"/>
                </a:cubicBezTo>
                <a:cubicBezTo>
                  <a:pt x="5041" y="8534"/>
                  <a:pt x="4096" y="7588"/>
                  <a:pt x="4096" y="6454"/>
                </a:cubicBezTo>
                <a:cubicBezTo>
                  <a:pt x="4096" y="5320"/>
                  <a:pt x="5041" y="4375"/>
                  <a:pt x="6176" y="4375"/>
                </a:cubicBezTo>
                <a:close/>
                <a:moveTo>
                  <a:pt x="6239" y="2800"/>
                </a:moveTo>
                <a:cubicBezTo>
                  <a:pt x="7089" y="2800"/>
                  <a:pt x="7908" y="3115"/>
                  <a:pt x="8539" y="3619"/>
                </a:cubicBezTo>
                <a:lnTo>
                  <a:pt x="7971" y="4217"/>
                </a:lnTo>
                <a:cubicBezTo>
                  <a:pt x="7499" y="3839"/>
                  <a:pt x="6869" y="3619"/>
                  <a:pt x="6239" y="3619"/>
                </a:cubicBezTo>
                <a:cubicBezTo>
                  <a:pt x="4600" y="3619"/>
                  <a:pt x="3309" y="4911"/>
                  <a:pt x="3309" y="6486"/>
                </a:cubicBezTo>
                <a:cubicBezTo>
                  <a:pt x="3309" y="8124"/>
                  <a:pt x="4632" y="9416"/>
                  <a:pt x="6239" y="9416"/>
                </a:cubicBezTo>
                <a:cubicBezTo>
                  <a:pt x="7845" y="9416"/>
                  <a:pt x="9137" y="8124"/>
                  <a:pt x="9137" y="6486"/>
                </a:cubicBezTo>
                <a:cubicBezTo>
                  <a:pt x="9137" y="5856"/>
                  <a:pt x="8948" y="5226"/>
                  <a:pt x="8539" y="4753"/>
                </a:cubicBezTo>
                <a:lnTo>
                  <a:pt x="9137" y="4154"/>
                </a:lnTo>
                <a:cubicBezTo>
                  <a:pt x="9641" y="4816"/>
                  <a:pt x="9956" y="5604"/>
                  <a:pt x="9956" y="6486"/>
                </a:cubicBezTo>
                <a:cubicBezTo>
                  <a:pt x="9956" y="8534"/>
                  <a:pt x="8318" y="10235"/>
                  <a:pt x="6239" y="10235"/>
                </a:cubicBezTo>
                <a:cubicBezTo>
                  <a:pt x="4191" y="10235"/>
                  <a:pt x="2490" y="8597"/>
                  <a:pt x="2490" y="6486"/>
                </a:cubicBezTo>
                <a:cubicBezTo>
                  <a:pt x="2490" y="4438"/>
                  <a:pt x="4128" y="2800"/>
                  <a:pt x="6239" y="2800"/>
                </a:cubicBezTo>
                <a:close/>
                <a:moveTo>
                  <a:pt x="6270" y="1130"/>
                </a:moveTo>
                <a:cubicBezTo>
                  <a:pt x="7247" y="1130"/>
                  <a:pt x="8223" y="1414"/>
                  <a:pt x="9074" y="1918"/>
                </a:cubicBezTo>
                <a:cubicBezTo>
                  <a:pt x="9074" y="1949"/>
                  <a:pt x="9011" y="2012"/>
                  <a:pt x="9011" y="2044"/>
                </a:cubicBezTo>
                <a:lnTo>
                  <a:pt x="8917" y="2831"/>
                </a:lnTo>
                <a:cubicBezTo>
                  <a:pt x="8160" y="2296"/>
                  <a:pt x="7247" y="1981"/>
                  <a:pt x="6270" y="1981"/>
                </a:cubicBezTo>
                <a:cubicBezTo>
                  <a:pt x="3750" y="1981"/>
                  <a:pt x="1733" y="4028"/>
                  <a:pt x="1733" y="6486"/>
                </a:cubicBezTo>
                <a:cubicBezTo>
                  <a:pt x="1733" y="9006"/>
                  <a:pt x="3781" y="11054"/>
                  <a:pt x="6270" y="11054"/>
                </a:cubicBezTo>
                <a:cubicBezTo>
                  <a:pt x="8759" y="11054"/>
                  <a:pt x="10807" y="9006"/>
                  <a:pt x="10807" y="6486"/>
                </a:cubicBezTo>
                <a:cubicBezTo>
                  <a:pt x="10807" y="5509"/>
                  <a:pt x="10492" y="4596"/>
                  <a:pt x="9925" y="3871"/>
                </a:cubicBezTo>
                <a:lnTo>
                  <a:pt x="10712" y="3745"/>
                </a:lnTo>
                <a:cubicBezTo>
                  <a:pt x="10744" y="3745"/>
                  <a:pt x="10807" y="3745"/>
                  <a:pt x="10838" y="3713"/>
                </a:cubicBezTo>
                <a:cubicBezTo>
                  <a:pt x="11342" y="4533"/>
                  <a:pt x="11626" y="5478"/>
                  <a:pt x="11626" y="6486"/>
                </a:cubicBezTo>
                <a:cubicBezTo>
                  <a:pt x="11626" y="9447"/>
                  <a:pt x="9232" y="11873"/>
                  <a:pt x="6270" y="11873"/>
                </a:cubicBezTo>
                <a:cubicBezTo>
                  <a:pt x="3309" y="11873"/>
                  <a:pt x="914" y="9479"/>
                  <a:pt x="914" y="6486"/>
                </a:cubicBezTo>
                <a:cubicBezTo>
                  <a:pt x="914" y="3524"/>
                  <a:pt x="3309" y="1130"/>
                  <a:pt x="6270" y="1130"/>
                </a:cubicBezTo>
                <a:close/>
                <a:moveTo>
                  <a:pt x="11030" y="0"/>
                </a:moveTo>
                <a:cubicBezTo>
                  <a:pt x="10930" y="0"/>
                  <a:pt x="10829" y="37"/>
                  <a:pt x="10744" y="122"/>
                </a:cubicBezTo>
                <a:lnTo>
                  <a:pt x="9610" y="1256"/>
                </a:lnTo>
                <a:cubicBezTo>
                  <a:pt x="8602" y="594"/>
                  <a:pt x="7467" y="279"/>
                  <a:pt x="6239" y="279"/>
                </a:cubicBezTo>
                <a:cubicBezTo>
                  <a:pt x="2805" y="279"/>
                  <a:pt x="1" y="3020"/>
                  <a:pt x="1" y="6486"/>
                </a:cubicBezTo>
                <a:cubicBezTo>
                  <a:pt x="1" y="9920"/>
                  <a:pt x="2773" y="12724"/>
                  <a:pt x="6239" y="12724"/>
                </a:cubicBezTo>
                <a:cubicBezTo>
                  <a:pt x="9641" y="12724"/>
                  <a:pt x="12445" y="9951"/>
                  <a:pt x="12445" y="6486"/>
                </a:cubicBezTo>
                <a:cubicBezTo>
                  <a:pt x="12445" y="5289"/>
                  <a:pt x="12099" y="4123"/>
                  <a:pt x="11468" y="3115"/>
                </a:cubicBezTo>
                <a:lnTo>
                  <a:pt x="12603" y="1981"/>
                </a:lnTo>
                <a:cubicBezTo>
                  <a:pt x="12877" y="1706"/>
                  <a:pt x="12650" y="1255"/>
                  <a:pt x="12292" y="1255"/>
                </a:cubicBezTo>
                <a:cubicBezTo>
                  <a:pt x="12280" y="1255"/>
                  <a:pt x="12268" y="1255"/>
                  <a:pt x="12256" y="1256"/>
                </a:cubicBezTo>
                <a:lnTo>
                  <a:pt x="11342" y="1382"/>
                </a:lnTo>
                <a:lnTo>
                  <a:pt x="11468" y="468"/>
                </a:lnTo>
                <a:cubicBezTo>
                  <a:pt x="11491" y="203"/>
                  <a:pt x="11265" y="0"/>
                  <a:pt x="11030" y="0"/>
                </a:cubicBezTo>
                <a:close/>
              </a:path>
            </a:pathLst>
          </a:custGeom>
          <a:solidFill>
            <a:schemeClr val="bg1"/>
          </a:solidFill>
          <a:ln>
            <a:noFill/>
          </a:ln>
        </p:spPr>
        <p:txBody>
          <a:bodyPr spcFirstLastPara="1" wrap="square" lIns="121900" tIns="121900" rIns="121900" bIns="121900" anchor="ctr" anchorCtr="0">
            <a:noAutofit/>
          </a:bodyPr>
          <a:lstStyle/>
          <a:p>
            <a:endParaRPr sz="2400" dirty="0"/>
          </a:p>
        </p:txBody>
      </p:sp>
      <p:sp>
        <p:nvSpPr>
          <p:cNvPr id="66" name="Google Shape;9578;p71">
            <a:extLst>
              <a:ext uri="{FF2B5EF4-FFF2-40B4-BE49-F238E27FC236}">
                <a16:creationId xmlns:a16="http://schemas.microsoft.com/office/drawing/2014/main" id="{020141E0-3A71-4D0F-A3B7-999769B0E340}"/>
              </a:ext>
            </a:extLst>
          </p:cNvPr>
          <p:cNvSpPr/>
          <p:nvPr/>
        </p:nvSpPr>
        <p:spPr>
          <a:xfrm>
            <a:off x="2771730" y="2898570"/>
            <a:ext cx="426399" cy="488359"/>
          </a:xfrm>
          <a:custGeom>
            <a:avLst/>
            <a:gdLst/>
            <a:ahLst/>
            <a:cxnLst/>
            <a:rect l="l" t="t" r="r" b="b"/>
            <a:pathLst>
              <a:path w="11059" h="12666" extrusionOk="0">
                <a:moveTo>
                  <a:pt x="4285" y="789"/>
                </a:moveTo>
                <a:cubicBezTo>
                  <a:pt x="4758" y="789"/>
                  <a:pt x="5136" y="1135"/>
                  <a:pt x="5136" y="1608"/>
                </a:cubicBezTo>
                <a:lnTo>
                  <a:pt x="5136" y="4128"/>
                </a:lnTo>
                <a:cubicBezTo>
                  <a:pt x="4190" y="4317"/>
                  <a:pt x="3466" y="5168"/>
                  <a:pt x="3466" y="6144"/>
                </a:cubicBezTo>
                <a:cubicBezTo>
                  <a:pt x="3466" y="6365"/>
                  <a:pt x="3655" y="6585"/>
                  <a:pt x="3907" y="6585"/>
                </a:cubicBezTo>
                <a:cubicBezTo>
                  <a:pt x="4127" y="6585"/>
                  <a:pt x="4285" y="6365"/>
                  <a:pt x="4285" y="6144"/>
                </a:cubicBezTo>
                <a:cubicBezTo>
                  <a:pt x="4285" y="5577"/>
                  <a:pt x="4663" y="5168"/>
                  <a:pt x="5136" y="4947"/>
                </a:cubicBezTo>
                <a:lnTo>
                  <a:pt x="5136" y="8192"/>
                </a:lnTo>
                <a:cubicBezTo>
                  <a:pt x="5136" y="8665"/>
                  <a:pt x="4758" y="9011"/>
                  <a:pt x="4285" y="9011"/>
                </a:cubicBezTo>
                <a:cubicBezTo>
                  <a:pt x="3938" y="9011"/>
                  <a:pt x="3592" y="8791"/>
                  <a:pt x="3497" y="8381"/>
                </a:cubicBezTo>
                <a:cubicBezTo>
                  <a:pt x="3434" y="8318"/>
                  <a:pt x="3277" y="8192"/>
                  <a:pt x="3119" y="8192"/>
                </a:cubicBezTo>
                <a:cubicBezTo>
                  <a:pt x="2962" y="8192"/>
                  <a:pt x="2899" y="8255"/>
                  <a:pt x="2647" y="8255"/>
                </a:cubicBezTo>
                <a:cubicBezTo>
                  <a:pt x="1544" y="8255"/>
                  <a:pt x="1544" y="6617"/>
                  <a:pt x="2647" y="6617"/>
                </a:cubicBezTo>
                <a:cubicBezTo>
                  <a:pt x="2867" y="6617"/>
                  <a:pt x="3025" y="6428"/>
                  <a:pt x="3025" y="6176"/>
                </a:cubicBezTo>
                <a:cubicBezTo>
                  <a:pt x="3025" y="5955"/>
                  <a:pt x="2836" y="5735"/>
                  <a:pt x="2647" y="5735"/>
                </a:cubicBezTo>
                <a:cubicBezTo>
                  <a:pt x="2080" y="5735"/>
                  <a:pt x="1607" y="6018"/>
                  <a:pt x="1292" y="6428"/>
                </a:cubicBezTo>
                <a:cubicBezTo>
                  <a:pt x="1103" y="6270"/>
                  <a:pt x="977" y="6018"/>
                  <a:pt x="977" y="5735"/>
                </a:cubicBezTo>
                <a:cubicBezTo>
                  <a:pt x="977" y="5483"/>
                  <a:pt x="1103" y="5325"/>
                  <a:pt x="1166" y="5199"/>
                </a:cubicBezTo>
                <a:cubicBezTo>
                  <a:pt x="1323" y="5042"/>
                  <a:pt x="1323" y="4790"/>
                  <a:pt x="1166" y="4632"/>
                </a:cubicBezTo>
                <a:cubicBezTo>
                  <a:pt x="662" y="4097"/>
                  <a:pt x="1103" y="3277"/>
                  <a:pt x="1828" y="3277"/>
                </a:cubicBezTo>
                <a:cubicBezTo>
                  <a:pt x="2048" y="3277"/>
                  <a:pt x="2237" y="3340"/>
                  <a:pt x="2395" y="3498"/>
                </a:cubicBezTo>
                <a:cubicBezTo>
                  <a:pt x="2473" y="3577"/>
                  <a:pt x="2584" y="3616"/>
                  <a:pt x="2694" y="3616"/>
                </a:cubicBezTo>
                <a:cubicBezTo>
                  <a:pt x="2804" y="3616"/>
                  <a:pt x="2914" y="3577"/>
                  <a:pt x="2993" y="3498"/>
                </a:cubicBezTo>
                <a:cubicBezTo>
                  <a:pt x="3151" y="3340"/>
                  <a:pt x="3151" y="3057"/>
                  <a:pt x="2993" y="2899"/>
                </a:cubicBezTo>
                <a:cubicBezTo>
                  <a:pt x="2678" y="2584"/>
                  <a:pt x="2269" y="2427"/>
                  <a:pt x="1828" y="2427"/>
                </a:cubicBezTo>
                <a:cubicBezTo>
                  <a:pt x="1828" y="1954"/>
                  <a:pt x="2174" y="1608"/>
                  <a:pt x="2647" y="1608"/>
                </a:cubicBezTo>
                <a:cubicBezTo>
                  <a:pt x="2773" y="1608"/>
                  <a:pt x="2836" y="1639"/>
                  <a:pt x="2962" y="1702"/>
                </a:cubicBezTo>
                <a:cubicBezTo>
                  <a:pt x="3000" y="1713"/>
                  <a:pt x="3040" y="1718"/>
                  <a:pt x="3079" y="1718"/>
                </a:cubicBezTo>
                <a:cubicBezTo>
                  <a:pt x="3264" y="1718"/>
                  <a:pt x="3445" y="1601"/>
                  <a:pt x="3497" y="1419"/>
                </a:cubicBezTo>
                <a:cubicBezTo>
                  <a:pt x="3592" y="1072"/>
                  <a:pt x="3938" y="789"/>
                  <a:pt x="4285" y="789"/>
                </a:cubicBezTo>
                <a:close/>
                <a:moveTo>
                  <a:pt x="6711" y="915"/>
                </a:moveTo>
                <a:cubicBezTo>
                  <a:pt x="7057" y="915"/>
                  <a:pt x="7404" y="1135"/>
                  <a:pt x="7498" y="1545"/>
                </a:cubicBezTo>
                <a:cubicBezTo>
                  <a:pt x="7547" y="1715"/>
                  <a:pt x="7708" y="1828"/>
                  <a:pt x="7880" y="1828"/>
                </a:cubicBezTo>
                <a:cubicBezTo>
                  <a:pt x="7931" y="1828"/>
                  <a:pt x="7983" y="1818"/>
                  <a:pt x="8034" y="1797"/>
                </a:cubicBezTo>
                <a:cubicBezTo>
                  <a:pt x="8160" y="1765"/>
                  <a:pt x="8223" y="1734"/>
                  <a:pt x="8349" y="1734"/>
                </a:cubicBezTo>
                <a:cubicBezTo>
                  <a:pt x="8822" y="1734"/>
                  <a:pt x="9168" y="2080"/>
                  <a:pt x="9168" y="2553"/>
                </a:cubicBezTo>
                <a:cubicBezTo>
                  <a:pt x="8759" y="2553"/>
                  <a:pt x="8318" y="2710"/>
                  <a:pt x="8003" y="3025"/>
                </a:cubicBezTo>
                <a:cubicBezTo>
                  <a:pt x="7845" y="3183"/>
                  <a:pt x="7845" y="3467"/>
                  <a:pt x="8003" y="3624"/>
                </a:cubicBezTo>
                <a:cubicBezTo>
                  <a:pt x="8081" y="3703"/>
                  <a:pt x="8192" y="3742"/>
                  <a:pt x="8302" y="3742"/>
                </a:cubicBezTo>
                <a:cubicBezTo>
                  <a:pt x="8412" y="3742"/>
                  <a:pt x="8522" y="3703"/>
                  <a:pt x="8601" y="3624"/>
                </a:cubicBezTo>
                <a:cubicBezTo>
                  <a:pt x="8759" y="3467"/>
                  <a:pt x="8948" y="3372"/>
                  <a:pt x="9168" y="3372"/>
                </a:cubicBezTo>
                <a:cubicBezTo>
                  <a:pt x="9893" y="3372"/>
                  <a:pt x="10271" y="4191"/>
                  <a:pt x="9798" y="4758"/>
                </a:cubicBezTo>
                <a:cubicBezTo>
                  <a:pt x="9735" y="4853"/>
                  <a:pt x="9735" y="5073"/>
                  <a:pt x="9830" y="5231"/>
                </a:cubicBezTo>
                <a:cubicBezTo>
                  <a:pt x="9956" y="5357"/>
                  <a:pt x="10050" y="5514"/>
                  <a:pt x="10050" y="5798"/>
                </a:cubicBezTo>
                <a:cubicBezTo>
                  <a:pt x="10050" y="6050"/>
                  <a:pt x="9924" y="6302"/>
                  <a:pt x="9735" y="6459"/>
                </a:cubicBezTo>
                <a:cubicBezTo>
                  <a:pt x="9420" y="6050"/>
                  <a:pt x="8948" y="5798"/>
                  <a:pt x="8381" y="5798"/>
                </a:cubicBezTo>
                <a:cubicBezTo>
                  <a:pt x="8160" y="5798"/>
                  <a:pt x="8003" y="5987"/>
                  <a:pt x="8003" y="6207"/>
                </a:cubicBezTo>
                <a:cubicBezTo>
                  <a:pt x="8003" y="6459"/>
                  <a:pt x="8192" y="6648"/>
                  <a:pt x="8381" y="6648"/>
                </a:cubicBezTo>
                <a:cubicBezTo>
                  <a:pt x="9483" y="6648"/>
                  <a:pt x="9483" y="8318"/>
                  <a:pt x="8381" y="8318"/>
                </a:cubicBezTo>
                <a:cubicBezTo>
                  <a:pt x="8255" y="8318"/>
                  <a:pt x="8192" y="8255"/>
                  <a:pt x="8066" y="8224"/>
                </a:cubicBezTo>
                <a:cubicBezTo>
                  <a:pt x="8021" y="8211"/>
                  <a:pt x="7976" y="8205"/>
                  <a:pt x="7931" y="8205"/>
                </a:cubicBezTo>
                <a:cubicBezTo>
                  <a:pt x="7752" y="8205"/>
                  <a:pt x="7580" y="8306"/>
                  <a:pt x="7530" y="8507"/>
                </a:cubicBezTo>
                <a:cubicBezTo>
                  <a:pt x="7435" y="8854"/>
                  <a:pt x="7089" y="9137"/>
                  <a:pt x="6742" y="9137"/>
                </a:cubicBezTo>
                <a:cubicBezTo>
                  <a:pt x="6270" y="9137"/>
                  <a:pt x="5892" y="8759"/>
                  <a:pt x="5892" y="8318"/>
                </a:cubicBezTo>
                <a:lnTo>
                  <a:pt x="5892" y="5073"/>
                </a:lnTo>
                <a:cubicBezTo>
                  <a:pt x="6364" y="5231"/>
                  <a:pt x="6742" y="5703"/>
                  <a:pt x="6742" y="6270"/>
                </a:cubicBezTo>
                <a:cubicBezTo>
                  <a:pt x="6742" y="6491"/>
                  <a:pt x="6931" y="6680"/>
                  <a:pt x="7120" y="6680"/>
                </a:cubicBezTo>
                <a:cubicBezTo>
                  <a:pt x="7341" y="6680"/>
                  <a:pt x="7530" y="6491"/>
                  <a:pt x="7530" y="6270"/>
                </a:cubicBezTo>
                <a:cubicBezTo>
                  <a:pt x="7530" y="5262"/>
                  <a:pt x="6805" y="4412"/>
                  <a:pt x="5860" y="4254"/>
                </a:cubicBezTo>
                <a:lnTo>
                  <a:pt x="5860" y="1734"/>
                </a:lnTo>
                <a:cubicBezTo>
                  <a:pt x="5860" y="1261"/>
                  <a:pt x="6207" y="915"/>
                  <a:pt x="6711" y="915"/>
                </a:cubicBezTo>
                <a:close/>
                <a:moveTo>
                  <a:pt x="5514" y="9358"/>
                </a:moveTo>
                <a:cubicBezTo>
                  <a:pt x="5829" y="9736"/>
                  <a:pt x="6270" y="9925"/>
                  <a:pt x="6774" y="9925"/>
                </a:cubicBezTo>
                <a:lnTo>
                  <a:pt x="6774" y="10209"/>
                </a:lnTo>
                <a:lnTo>
                  <a:pt x="4285" y="10209"/>
                </a:lnTo>
                <a:lnTo>
                  <a:pt x="4285" y="9925"/>
                </a:lnTo>
                <a:cubicBezTo>
                  <a:pt x="4789" y="9925"/>
                  <a:pt x="5230" y="9673"/>
                  <a:pt x="5514" y="9358"/>
                </a:cubicBezTo>
                <a:close/>
                <a:moveTo>
                  <a:pt x="6648" y="11028"/>
                </a:moveTo>
                <a:cubicBezTo>
                  <a:pt x="6522" y="11500"/>
                  <a:pt x="6049" y="11847"/>
                  <a:pt x="5514" y="11847"/>
                </a:cubicBezTo>
                <a:cubicBezTo>
                  <a:pt x="4978" y="11847"/>
                  <a:pt x="4537" y="11500"/>
                  <a:pt x="4316" y="11028"/>
                </a:cubicBezTo>
                <a:close/>
                <a:moveTo>
                  <a:pt x="4285" y="1"/>
                </a:moveTo>
                <a:cubicBezTo>
                  <a:pt x="3686" y="1"/>
                  <a:pt x="3151" y="316"/>
                  <a:pt x="2867" y="820"/>
                </a:cubicBezTo>
                <a:cubicBezTo>
                  <a:pt x="2796" y="811"/>
                  <a:pt x="2724" y="806"/>
                  <a:pt x="2654" y="806"/>
                </a:cubicBezTo>
                <a:cubicBezTo>
                  <a:pt x="1762" y="806"/>
                  <a:pt x="977" y="1526"/>
                  <a:pt x="977" y="2490"/>
                </a:cubicBezTo>
                <a:lnTo>
                  <a:pt x="977" y="2679"/>
                </a:lnTo>
                <a:cubicBezTo>
                  <a:pt x="851" y="2742"/>
                  <a:pt x="756" y="2836"/>
                  <a:pt x="630" y="2962"/>
                </a:cubicBezTo>
                <a:cubicBezTo>
                  <a:pt x="63" y="3498"/>
                  <a:pt x="0" y="4286"/>
                  <a:pt x="347" y="4947"/>
                </a:cubicBezTo>
                <a:cubicBezTo>
                  <a:pt x="189" y="5199"/>
                  <a:pt x="126" y="5514"/>
                  <a:pt x="126" y="5766"/>
                </a:cubicBezTo>
                <a:cubicBezTo>
                  <a:pt x="126" y="6365"/>
                  <a:pt x="441" y="6932"/>
                  <a:pt x="945" y="7184"/>
                </a:cubicBezTo>
                <a:cubicBezTo>
                  <a:pt x="819" y="8192"/>
                  <a:pt x="1576" y="9043"/>
                  <a:pt x="2584" y="9043"/>
                </a:cubicBezTo>
                <a:lnTo>
                  <a:pt x="2836" y="9043"/>
                </a:lnTo>
                <a:cubicBezTo>
                  <a:pt x="2993" y="9326"/>
                  <a:pt x="3182" y="9515"/>
                  <a:pt x="3434" y="9673"/>
                </a:cubicBezTo>
                <a:lnTo>
                  <a:pt x="3434" y="10587"/>
                </a:lnTo>
                <a:cubicBezTo>
                  <a:pt x="3434" y="11721"/>
                  <a:pt x="4379" y="12666"/>
                  <a:pt x="5514" y="12666"/>
                </a:cubicBezTo>
                <a:cubicBezTo>
                  <a:pt x="6648" y="12666"/>
                  <a:pt x="7593" y="11721"/>
                  <a:pt x="7593" y="10587"/>
                </a:cubicBezTo>
                <a:lnTo>
                  <a:pt x="7593" y="9673"/>
                </a:lnTo>
                <a:cubicBezTo>
                  <a:pt x="7845" y="9515"/>
                  <a:pt x="8066" y="9326"/>
                  <a:pt x="8192" y="9043"/>
                </a:cubicBezTo>
                <a:lnTo>
                  <a:pt x="8444" y="9043"/>
                </a:lnTo>
                <a:cubicBezTo>
                  <a:pt x="9420" y="9043"/>
                  <a:pt x="10208" y="8129"/>
                  <a:pt x="10082" y="7153"/>
                </a:cubicBezTo>
                <a:cubicBezTo>
                  <a:pt x="10586" y="6869"/>
                  <a:pt x="10901" y="6333"/>
                  <a:pt x="10901" y="5735"/>
                </a:cubicBezTo>
                <a:cubicBezTo>
                  <a:pt x="10901" y="5451"/>
                  <a:pt x="10838" y="5136"/>
                  <a:pt x="10680" y="4916"/>
                </a:cubicBezTo>
                <a:cubicBezTo>
                  <a:pt x="11059" y="4317"/>
                  <a:pt x="10933" y="3498"/>
                  <a:pt x="10428" y="2962"/>
                </a:cubicBezTo>
                <a:cubicBezTo>
                  <a:pt x="10302" y="2836"/>
                  <a:pt x="10208" y="2742"/>
                  <a:pt x="10082" y="2679"/>
                </a:cubicBezTo>
                <a:lnTo>
                  <a:pt x="10082" y="2490"/>
                </a:lnTo>
                <a:cubicBezTo>
                  <a:pt x="10082" y="1576"/>
                  <a:pt x="9326" y="820"/>
                  <a:pt x="8444" y="820"/>
                </a:cubicBezTo>
                <a:lnTo>
                  <a:pt x="8192" y="820"/>
                </a:lnTo>
                <a:cubicBezTo>
                  <a:pt x="7908" y="316"/>
                  <a:pt x="7372" y="1"/>
                  <a:pt x="6774" y="1"/>
                </a:cubicBezTo>
                <a:cubicBezTo>
                  <a:pt x="6270" y="1"/>
                  <a:pt x="5829" y="222"/>
                  <a:pt x="5514" y="537"/>
                </a:cubicBezTo>
                <a:cubicBezTo>
                  <a:pt x="5199" y="190"/>
                  <a:pt x="4758" y="1"/>
                  <a:pt x="4285" y="1"/>
                </a:cubicBezTo>
                <a:close/>
              </a:path>
            </a:pathLst>
          </a:custGeom>
          <a:solidFill>
            <a:schemeClr val="bg1"/>
          </a:solidFill>
          <a:ln>
            <a:noFill/>
          </a:ln>
        </p:spPr>
        <p:txBody>
          <a:bodyPr spcFirstLastPara="1" wrap="square" lIns="121900" tIns="121900" rIns="121900" bIns="121900" anchor="ctr" anchorCtr="0">
            <a:noAutofit/>
          </a:bodyPr>
          <a:lstStyle/>
          <a:p>
            <a:endParaRPr sz="2400" dirty="0"/>
          </a:p>
        </p:txBody>
      </p:sp>
      <p:grpSp>
        <p:nvGrpSpPr>
          <p:cNvPr id="67" name="Google Shape;9853;p71">
            <a:extLst>
              <a:ext uri="{FF2B5EF4-FFF2-40B4-BE49-F238E27FC236}">
                <a16:creationId xmlns:a16="http://schemas.microsoft.com/office/drawing/2014/main" id="{AAC2FD97-2B26-EDA6-68E5-E1A6BDDA1263}"/>
              </a:ext>
            </a:extLst>
          </p:cNvPr>
          <p:cNvGrpSpPr/>
          <p:nvPr/>
        </p:nvGrpSpPr>
        <p:grpSpPr>
          <a:xfrm>
            <a:off x="5542396" y="5317606"/>
            <a:ext cx="467201" cy="353184"/>
            <a:chOff x="3962775" y="1990700"/>
            <a:chExt cx="296975" cy="224500"/>
          </a:xfrm>
          <a:solidFill>
            <a:schemeClr val="bg1"/>
          </a:solidFill>
        </p:grpSpPr>
        <p:sp>
          <p:nvSpPr>
            <p:cNvPr id="68" name="Google Shape;9854;p71">
              <a:extLst>
                <a:ext uri="{FF2B5EF4-FFF2-40B4-BE49-F238E27FC236}">
                  <a16:creationId xmlns:a16="http://schemas.microsoft.com/office/drawing/2014/main" id="{10614284-E69E-FB4A-9E95-2BA844AF766B}"/>
                </a:ext>
              </a:extLst>
            </p:cNvPr>
            <p:cNvSpPr/>
            <p:nvPr/>
          </p:nvSpPr>
          <p:spPr>
            <a:xfrm>
              <a:off x="4216400" y="2093100"/>
              <a:ext cx="43350" cy="18150"/>
            </a:xfrm>
            <a:custGeom>
              <a:avLst/>
              <a:gdLst/>
              <a:ahLst/>
              <a:cxnLst/>
              <a:rect l="l" t="t" r="r" b="b"/>
              <a:pathLst>
                <a:path w="1734" h="726" extrusionOk="0">
                  <a:moveTo>
                    <a:pt x="379" y="1"/>
                  </a:moveTo>
                  <a:cubicBezTo>
                    <a:pt x="158" y="1"/>
                    <a:pt x="1" y="158"/>
                    <a:pt x="1" y="347"/>
                  </a:cubicBezTo>
                  <a:cubicBezTo>
                    <a:pt x="1" y="568"/>
                    <a:pt x="158" y="725"/>
                    <a:pt x="379" y="725"/>
                  </a:cubicBezTo>
                  <a:lnTo>
                    <a:pt x="1387" y="725"/>
                  </a:lnTo>
                  <a:cubicBezTo>
                    <a:pt x="1576" y="725"/>
                    <a:pt x="1733" y="568"/>
                    <a:pt x="1733" y="347"/>
                  </a:cubicBezTo>
                  <a:cubicBezTo>
                    <a:pt x="1702" y="158"/>
                    <a:pt x="1544" y="1"/>
                    <a:pt x="1387" y="1"/>
                  </a:cubicBezTo>
                  <a:close/>
                </a:path>
              </a:pathLst>
            </a:custGeom>
            <a:grpFill/>
            <a:ln>
              <a:noFill/>
            </a:ln>
          </p:spPr>
          <p:txBody>
            <a:bodyPr spcFirstLastPara="1" wrap="square" lIns="121900" tIns="121900" rIns="121900" bIns="121900" anchor="ctr" anchorCtr="0">
              <a:noAutofit/>
            </a:bodyPr>
            <a:lstStyle/>
            <a:p>
              <a:endParaRPr sz="2400" dirty="0"/>
            </a:p>
          </p:txBody>
        </p:sp>
        <p:sp>
          <p:nvSpPr>
            <p:cNvPr id="69" name="Google Shape;9855;p71">
              <a:extLst>
                <a:ext uri="{FF2B5EF4-FFF2-40B4-BE49-F238E27FC236}">
                  <a16:creationId xmlns:a16="http://schemas.microsoft.com/office/drawing/2014/main" id="{EBE8D592-65D7-C40D-8C72-FA3CC87734F6}"/>
                </a:ext>
              </a:extLst>
            </p:cNvPr>
            <p:cNvSpPr/>
            <p:nvPr/>
          </p:nvSpPr>
          <p:spPr>
            <a:xfrm>
              <a:off x="4206950" y="2129325"/>
              <a:ext cx="35475" cy="33900"/>
            </a:xfrm>
            <a:custGeom>
              <a:avLst/>
              <a:gdLst/>
              <a:ahLst/>
              <a:cxnLst/>
              <a:rect l="l" t="t" r="r" b="b"/>
              <a:pathLst>
                <a:path w="1419" h="1356" extrusionOk="0">
                  <a:moveTo>
                    <a:pt x="351" y="1"/>
                  </a:moveTo>
                  <a:cubicBezTo>
                    <a:pt x="260" y="1"/>
                    <a:pt x="174" y="32"/>
                    <a:pt x="127" y="95"/>
                  </a:cubicBezTo>
                  <a:cubicBezTo>
                    <a:pt x="1" y="221"/>
                    <a:pt x="1" y="410"/>
                    <a:pt x="127" y="568"/>
                  </a:cubicBezTo>
                  <a:lnTo>
                    <a:pt x="820" y="1261"/>
                  </a:lnTo>
                  <a:cubicBezTo>
                    <a:pt x="883" y="1324"/>
                    <a:pt x="969" y="1356"/>
                    <a:pt x="1056" y="1356"/>
                  </a:cubicBezTo>
                  <a:cubicBezTo>
                    <a:pt x="1143" y="1356"/>
                    <a:pt x="1229" y="1324"/>
                    <a:pt x="1292" y="1261"/>
                  </a:cubicBezTo>
                  <a:cubicBezTo>
                    <a:pt x="1418" y="1166"/>
                    <a:pt x="1418" y="914"/>
                    <a:pt x="1292" y="788"/>
                  </a:cubicBezTo>
                  <a:lnTo>
                    <a:pt x="599" y="95"/>
                  </a:lnTo>
                  <a:cubicBezTo>
                    <a:pt x="536" y="32"/>
                    <a:pt x="442" y="1"/>
                    <a:pt x="351" y="1"/>
                  </a:cubicBezTo>
                  <a:close/>
                </a:path>
              </a:pathLst>
            </a:custGeom>
            <a:grpFill/>
            <a:ln>
              <a:noFill/>
            </a:ln>
          </p:spPr>
          <p:txBody>
            <a:bodyPr spcFirstLastPara="1" wrap="square" lIns="121900" tIns="121900" rIns="121900" bIns="121900" anchor="ctr" anchorCtr="0">
              <a:noAutofit/>
            </a:bodyPr>
            <a:lstStyle/>
            <a:p>
              <a:endParaRPr sz="2400" dirty="0"/>
            </a:p>
          </p:txBody>
        </p:sp>
        <p:sp>
          <p:nvSpPr>
            <p:cNvPr id="70" name="Google Shape;9856;p71">
              <a:extLst>
                <a:ext uri="{FF2B5EF4-FFF2-40B4-BE49-F238E27FC236}">
                  <a16:creationId xmlns:a16="http://schemas.microsoft.com/office/drawing/2014/main" id="{C5B9CDDE-FB3A-8A36-95E6-422C65B98439}"/>
                </a:ext>
              </a:extLst>
            </p:cNvPr>
            <p:cNvSpPr/>
            <p:nvPr/>
          </p:nvSpPr>
          <p:spPr>
            <a:xfrm>
              <a:off x="4207750" y="2041900"/>
              <a:ext cx="35450" cy="34500"/>
            </a:xfrm>
            <a:custGeom>
              <a:avLst/>
              <a:gdLst/>
              <a:ahLst/>
              <a:cxnLst/>
              <a:rect l="l" t="t" r="r" b="b"/>
              <a:pathLst>
                <a:path w="1418" h="1380" extrusionOk="0">
                  <a:moveTo>
                    <a:pt x="1067" y="1"/>
                  </a:moveTo>
                  <a:cubicBezTo>
                    <a:pt x="977" y="1"/>
                    <a:pt x="882" y="32"/>
                    <a:pt x="819" y="95"/>
                  </a:cubicBezTo>
                  <a:lnTo>
                    <a:pt x="126" y="788"/>
                  </a:lnTo>
                  <a:cubicBezTo>
                    <a:pt x="0" y="914"/>
                    <a:pt x="0" y="1135"/>
                    <a:pt x="126" y="1261"/>
                  </a:cubicBezTo>
                  <a:cubicBezTo>
                    <a:pt x="189" y="1340"/>
                    <a:pt x="268" y="1379"/>
                    <a:pt x="351" y="1379"/>
                  </a:cubicBezTo>
                  <a:cubicBezTo>
                    <a:pt x="433" y="1379"/>
                    <a:pt x="520" y="1340"/>
                    <a:pt x="599" y="1261"/>
                  </a:cubicBezTo>
                  <a:lnTo>
                    <a:pt x="1292" y="568"/>
                  </a:lnTo>
                  <a:cubicBezTo>
                    <a:pt x="1418" y="442"/>
                    <a:pt x="1418" y="190"/>
                    <a:pt x="1292" y="95"/>
                  </a:cubicBezTo>
                  <a:cubicBezTo>
                    <a:pt x="1244" y="32"/>
                    <a:pt x="1158" y="1"/>
                    <a:pt x="1067" y="1"/>
                  </a:cubicBezTo>
                  <a:close/>
                </a:path>
              </a:pathLst>
            </a:custGeom>
            <a:grpFill/>
            <a:ln>
              <a:noFill/>
            </a:ln>
          </p:spPr>
          <p:txBody>
            <a:bodyPr spcFirstLastPara="1" wrap="square" lIns="121900" tIns="121900" rIns="121900" bIns="121900" anchor="ctr" anchorCtr="0">
              <a:noAutofit/>
            </a:bodyPr>
            <a:lstStyle/>
            <a:p>
              <a:endParaRPr sz="2400" dirty="0"/>
            </a:p>
          </p:txBody>
        </p:sp>
        <p:sp>
          <p:nvSpPr>
            <p:cNvPr id="71" name="Google Shape;9857;p71">
              <a:extLst>
                <a:ext uri="{FF2B5EF4-FFF2-40B4-BE49-F238E27FC236}">
                  <a16:creationId xmlns:a16="http://schemas.microsoft.com/office/drawing/2014/main" id="{F70A951B-CA3F-620D-1771-F696B8D94562}"/>
                </a:ext>
              </a:extLst>
            </p:cNvPr>
            <p:cNvSpPr/>
            <p:nvPr/>
          </p:nvSpPr>
          <p:spPr>
            <a:xfrm>
              <a:off x="3962775" y="1990700"/>
              <a:ext cx="226075" cy="224500"/>
            </a:xfrm>
            <a:custGeom>
              <a:avLst/>
              <a:gdLst/>
              <a:ahLst/>
              <a:cxnLst/>
              <a:rect l="l" t="t" r="r" b="b"/>
              <a:pathLst>
                <a:path w="9043" h="8980" extrusionOk="0">
                  <a:moveTo>
                    <a:pt x="1419" y="3403"/>
                  </a:moveTo>
                  <a:lnTo>
                    <a:pt x="1419" y="4790"/>
                  </a:lnTo>
                  <a:cubicBezTo>
                    <a:pt x="1009" y="4790"/>
                    <a:pt x="694" y="4506"/>
                    <a:pt x="694" y="4097"/>
                  </a:cubicBezTo>
                  <a:cubicBezTo>
                    <a:pt x="694" y="3719"/>
                    <a:pt x="1009" y="3403"/>
                    <a:pt x="1419" y="3403"/>
                  </a:cubicBezTo>
                  <a:close/>
                  <a:moveTo>
                    <a:pt x="4191" y="2710"/>
                  </a:moveTo>
                  <a:lnTo>
                    <a:pt x="4191" y="5483"/>
                  </a:lnTo>
                  <a:lnTo>
                    <a:pt x="2490" y="5483"/>
                  </a:lnTo>
                  <a:cubicBezTo>
                    <a:pt x="2269" y="5483"/>
                    <a:pt x="2112" y="5325"/>
                    <a:pt x="2112" y="5105"/>
                  </a:cubicBezTo>
                  <a:lnTo>
                    <a:pt x="2112" y="3088"/>
                  </a:lnTo>
                  <a:cubicBezTo>
                    <a:pt x="2112" y="2868"/>
                    <a:pt x="2269" y="2710"/>
                    <a:pt x="2490" y="2710"/>
                  </a:cubicBezTo>
                  <a:close/>
                  <a:moveTo>
                    <a:pt x="6995" y="1828"/>
                  </a:moveTo>
                  <a:lnTo>
                    <a:pt x="6995" y="6428"/>
                  </a:lnTo>
                  <a:cubicBezTo>
                    <a:pt x="6428" y="5924"/>
                    <a:pt x="5672" y="5609"/>
                    <a:pt x="4884" y="5514"/>
                  </a:cubicBezTo>
                  <a:lnTo>
                    <a:pt x="4884" y="2710"/>
                  </a:lnTo>
                  <a:cubicBezTo>
                    <a:pt x="5672" y="2647"/>
                    <a:pt x="6428" y="2332"/>
                    <a:pt x="6995" y="1828"/>
                  </a:cubicBezTo>
                  <a:close/>
                  <a:moveTo>
                    <a:pt x="8066" y="631"/>
                  </a:moveTo>
                  <a:cubicBezTo>
                    <a:pt x="8255" y="631"/>
                    <a:pt x="8413" y="789"/>
                    <a:pt x="8413" y="978"/>
                  </a:cubicBezTo>
                  <a:lnTo>
                    <a:pt x="8413" y="7216"/>
                  </a:lnTo>
                  <a:cubicBezTo>
                    <a:pt x="8413" y="7405"/>
                    <a:pt x="8255" y="7562"/>
                    <a:pt x="8066" y="7562"/>
                  </a:cubicBezTo>
                  <a:cubicBezTo>
                    <a:pt x="7877" y="7562"/>
                    <a:pt x="7720" y="7405"/>
                    <a:pt x="7720" y="7216"/>
                  </a:cubicBezTo>
                  <a:lnTo>
                    <a:pt x="7720" y="978"/>
                  </a:lnTo>
                  <a:cubicBezTo>
                    <a:pt x="7720" y="789"/>
                    <a:pt x="7877" y="631"/>
                    <a:pt x="8066" y="631"/>
                  </a:cubicBezTo>
                  <a:close/>
                  <a:moveTo>
                    <a:pt x="3498" y="6176"/>
                  </a:moveTo>
                  <a:lnTo>
                    <a:pt x="3498" y="7909"/>
                  </a:lnTo>
                  <a:cubicBezTo>
                    <a:pt x="3498" y="8129"/>
                    <a:pt x="3340" y="8287"/>
                    <a:pt x="3151" y="8287"/>
                  </a:cubicBezTo>
                  <a:cubicBezTo>
                    <a:pt x="2962" y="8287"/>
                    <a:pt x="2805" y="8129"/>
                    <a:pt x="2805" y="7909"/>
                  </a:cubicBezTo>
                  <a:lnTo>
                    <a:pt x="2805" y="6176"/>
                  </a:lnTo>
                  <a:close/>
                  <a:moveTo>
                    <a:pt x="8035" y="1"/>
                  </a:moveTo>
                  <a:cubicBezTo>
                    <a:pt x="7531" y="1"/>
                    <a:pt x="7090" y="411"/>
                    <a:pt x="6995" y="883"/>
                  </a:cubicBezTo>
                  <a:lnTo>
                    <a:pt x="6680" y="1198"/>
                  </a:lnTo>
                  <a:cubicBezTo>
                    <a:pt x="6144" y="1734"/>
                    <a:pt x="5325" y="2049"/>
                    <a:pt x="4538" y="2049"/>
                  </a:cubicBezTo>
                  <a:lnTo>
                    <a:pt x="2427" y="2049"/>
                  </a:lnTo>
                  <a:cubicBezTo>
                    <a:pt x="2017" y="2049"/>
                    <a:pt x="1608" y="2332"/>
                    <a:pt x="1450" y="2773"/>
                  </a:cubicBezTo>
                  <a:lnTo>
                    <a:pt x="1387" y="2773"/>
                  </a:lnTo>
                  <a:cubicBezTo>
                    <a:pt x="631" y="2773"/>
                    <a:pt x="1" y="3403"/>
                    <a:pt x="1" y="4128"/>
                  </a:cubicBezTo>
                  <a:cubicBezTo>
                    <a:pt x="1" y="4884"/>
                    <a:pt x="631" y="5514"/>
                    <a:pt x="1387" y="5514"/>
                  </a:cubicBezTo>
                  <a:lnTo>
                    <a:pt x="1450" y="5514"/>
                  </a:lnTo>
                  <a:cubicBezTo>
                    <a:pt x="1576" y="5798"/>
                    <a:pt x="1797" y="6018"/>
                    <a:pt x="2080" y="6144"/>
                  </a:cubicBezTo>
                  <a:lnTo>
                    <a:pt x="2080" y="7940"/>
                  </a:lnTo>
                  <a:cubicBezTo>
                    <a:pt x="2112" y="8507"/>
                    <a:pt x="2584" y="8980"/>
                    <a:pt x="3151" y="8980"/>
                  </a:cubicBezTo>
                  <a:cubicBezTo>
                    <a:pt x="3750" y="8980"/>
                    <a:pt x="4160" y="8507"/>
                    <a:pt x="4160" y="7972"/>
                  </a:cubicBezTo>
                  <a:lnTo>
                    <a:pt x="4160" y="6239"/>
                  </a:lnTo>
                  <a:lnTo>
                    <a:pt x="4538" y="6239"/>
                  </a:lnTo>
                  <a:cubicBezTo>
                    <a:pt x="5325" y="6239"/>
                    <a:pt x="6144" y="6554"/>
                    <a:pt x="6680" y="7090"/>
                  </a:cubicBezTo>
                  <a:lnTo>
                    <a:pt x="6995" y="7405"/>
                  </a:lnTo>
                  <a:cubicBezTo>
                    <a:pt x="7090" y="7909"/>
                    <a:pt x="7531" y="8287"/>
                    <a:pt x="8035" y="8287"/>
                  </a:cubicBezTo>
                  <a:cubicBezTo>
                    <a:pt x="8633" y="8287"/>
                    <a:pt x="9043" y="7814"/>
                    <a:pt x="9043" y="7247"/>
                  </a:cubicBezTo>
                  <a:lnTo>
                    <a:pt x="9043" y="1041"/>
                  </a:lnTo>
                  <a:cubicBezTo>
                    <a:pt x="9043" y="442"/>
                    <a:pt x="8570" y="1"/>
                    <a:pt x="8035" y="1"/>
                  </a:cubicBezTo>
                  <a:close/>
                </a:path>
              </a:pathLst>
            </a:custGeom>
            <a:grpFill/>
            <a:ln>
              <a:noFill/>
            </a:ln>
          </p:spPr>
          <p:txBody>
            <a:bodyPr spcFirstLastPara="1" wrap="square" lIns="121900" tIns="121900" rIns="121900" bIns="121900" anchor="ctr" anchorCtr="0">
              <a:noAutofit/>
            </a:bodyPr>
            <a:lstStyle/>
            <a:p>
              <a:endParaRPr sz="2400" dirty="0"/>
            </a:p>
          </p:txBody>
        </p:sp>
      </p:grpSp>
      <p:sp>
        <p:nvSpPr>
          <p:cNvPr id="74" name="TextBox 73">
            <a:extLst>
              <a:ext uri="{FF2B5EF4-FFF2-40B4-BE49-F238E27FC236}">
                <a16:creationId xmlns:a16="http://schemas.microsoft.com/office/drawing/2014/main" id="{14B02A9B-6AA5-2783-6613-C442D66D1341}"/>
              </a:ext>
            </a:extLst>
          </p:cNvPr>
          <p:cNvSpPr txBox="1"/>
          <p:nvPr/>
        </p:nvSpPr>
        <p:spPr>
          <a:xfrm>
            <a:off x="144772" y="1521132"/>
            <a:ext cx="2454518" cy="400110"/>
          </a:xfrm>
          <a:prstGeom prst="rect">
            <a:avLst/>
          </a:prstGeom>
          <a:noFill/>
        </p:spPr>
        <p:txBody>
          <a:bodyPr wrap="none" rtlCol="1">
            <a:spAutoFit/>
          </a:bodyPr>
          <a:lstStyle/>
          <a:p>
            <a:pPr lvl="1" rtl="1"/>
            <a:r>
              <a:rPr lang="fa-IR" sz="2000" b="1" dirty="0">
                <a:cs typeface="B Nazanin" panose="00000400000000000000" pitchFamily="2" charset="-78"/>
              </a:rPr>
              <a:t>پایش و مطالعه مخزن</a:t>
            </a:r>
          </a:p>
        </p:txBody>
      </p:sp>
      <p:sp>
        <p:nvSpPr>
          <p:cNvPr id="77" name="TextBox 76">
            <a:extLst>
              <a:ext uri="{FF2B5EF4-FFF2-40B4-BE49-F238E27FC236}">
                <a16:creationId xmlns:a16="http://schemas.microsoft.com/office/drawing/2014/main" id="{45F02A65-35BD-A97F-269F-F5B40AEC18B4}"/>
              </a:ext>
            </a:extLst>
          </p:cNvPr>
          <p:cNvSpPr txBox="1"/>
          <p:nvPr/>
        </p:nvSpPr>
        <p:spPr>
          <a:xfrm>
            <a:off x="4341959" y="906174"/>
            <a:ext cx="3626042" cy="954107"/>
          </a:xfrm>
          <a:prstGeom prst="rect">
            <a:avLst/>
          </a:prstGeom>
          <a:noFill/>
        </p:spPr>
        <p:txBody>
          <a:bodyPr wrap="square" rtlCol="1">
            <a:spAutoFit/>
          </a:bodyPr>
          <a:lstStyle/>
          <a:p>
            <a:pPr algn="ctr" rtl="1"/>
            <a:r>
              <a:rPr lang="fa-IR" sz="2800" b="1" dirty="0">
                <a:cs typeface="B Nazanin" panose="00000400000000000000" pitchFamily="2" charset="-78"/>
              </a:rPr>
              <a:t>در مناطق با الگوی</a:t>
            </a:r>
            <a:r>
              <a:rPr lang="en-US" sz="2800" b="1" dirty="0">
                <a:cs typeface="B Nazanin" panose="00000400000000000000" pitchFamily="2" charset="-78"/>
              </a:rPr>
              <a:t>Zoonotic/mixed</a:t>
            </a:r>
            <a:endParaRPr lang="fa-IR" sz="2800" b="1" dirty="0">
              <a:cs typeface="B Nazanin" panose="00000400000000000000" pitchFamily="2" charset="-78"/>
            </a:endParaRPr>
          </a:p>
        </p:txBody>
      </p:sp>
      <p:sp>
        <p:nvSpPr>
          <p:cNvPr id="3" name="Slide Number Placeholder 2">
            <a:extLst>
              <a:ext uri="{FF2B5EF4-FFF2-40B4-BE49-F238E27FC236}">
                <a16:creationId xmlns:a16="http://schemas.microsoft.com/office/drawing/2014/main" id="{7DF1695F-3300-E464-232F-A3E555AAD369}"/>
              </a:ext>
            </a:extLst>
          </p:cNvPr>
          <p:cNvSpPr>
            <a:spLocks noGrp="1"/>
          </p:cNvSpPr>
          <p:nvPr>
            <p:ph type="sldNum" sz="quarter" idx="12"/>
          </p:nvPr>
        </p:nvSpPr>
        <p:spPr/>
        <p:txBody>
          <a:bodyPr/>
          <a:lstStyle/>
          <a:p>
            <a:fld id="{EE33C7F8-D8E1-4961-B70B-472B6A48943E}" type="slidenum">
              <a:rPr lang="fa-IR" smtClean="0"/>
              <a:pPr/>
              <a:t>36</a:t>
            </a:fld>
            <a:endParaRPr lang="fa-IR" dirty="0"/>
          </a:p>
        </p:txBody>
      </p:sp>
    </p:spTree>
    <p:extLst>
      <p:ext uri="{BB962C8B-B14F-4D97-AF65-F5344CB8AC3E}">
        <p14:creationId xmlns:p14="http://schemas.microsoft.com/office/powerpoint/2010/main" val="1271688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AEDF0-73C5-8C40-608A-B33FBEC7E334}"/>
            </a:ext>
          </a:extLst>
        </p:cNvPr>
        <p:cNvGrpSpPr/>
        <p:nvPr/>
      </p:nvGrpSpPr>
      <p:grpSpPr>
        <a:xfrm>
          <a:off x="0" y="0"/>
          <a:ext cx="0" cy="0"/>
          <a:chOff x="0" y="0"/>
          <a:chExt cx="0" cy="0"/>
        </a:xfrm>
      </p:grpSpPr>
      <p:sp>
        <p:nvSpPr>
          <p:cNvPr id="19" name="Oval 18">
            <a:extLst>
              <a:ext uri="{FF2B5EF4-FFF2-40B4-BE49-F238E27FC236}">
                <a16:creationId xmlns:a16="http://schemas.microsoft.com/office/drawing/2014/main" id="{78EB37F3-6E34-7D81-5E3D-60781842DB34}"/>
              </a:ext>
            </a:extLst>
          </p:cNvPr>
          <p:cNvSpPr/>
          <p:nvPr/>
        </p:nvSpPr>
        <p:spPr>
          <a:xfrm rot="14807776">
            <a:off x="-455560" y="5504299"/>
            <a:ext cx="1948800" cy="1948800"/>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9" name="Oval 8">
            <a:extLst>
              <a:ext uri="{FF2B5EF4-FFF2-40B4-BE49-F238E27FC236}">
                <a16:creationId xmlns:a16="http://schemas.microsoft.com/office/drawing/2014/main" id="{18DE494D-8ABD-7257-7983-C48862141F2E}"/>
              </a:ext>
            </a:extLst>
          </p:cNvPr>
          <p:cNvSpPr/>
          <p:nvPr/>
        </p:nvSpPr>
        <p:spPr>
          <a:xfrm>
            <a:off x="10629663" y="-781356"/>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8" name="Oval 7">
            <a:extLst>
              <a:ext uri="{FF2B5EF4-FFF2-40B4-BE49-F238E27FC236}">
                <a16:creationId xmlns:a16="http://schemas.microsoft.com/office/drawing/2014/main" id="{81F66EF0-060C-5F3E-FA54-B12FE7E88AF5}"/>
              </a:ext>
            </a:extLst>
          </p:cNvPr>
          <p:cNvSpPr/>
          <p:nvPr/>
        </p:nvSpPr>
        <p:spPr>
          <a:xfrm>
            <a:off x="10887423" y="211526"/>
            <a:ext cx="2038661" cy="2038661"/>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0" name="Oval 9">
            <a:extLst>
              <a:ext uri="{FF2B5EF4-FFF2-40B4-BE49-F238E27FC236}">
                <a16:creationId xmlns:a16="http://schemas.microsoft.com/office/drawing/2014/main" id="{02BF44B6-2CDB-9729-2DF6-0A01569720E1}"/>
              </a:ext>
            </a:extLst>
          </p:cNvPr>
          <p:cNvSpPr/>
          <p:nvPr/>
        </p:nvSpPr>
        <p:spPr>
          <a:xfrm>
            <a:off x="9585792" y="19256"/>
            <a:ext cx="1513677" cy="1513677"/>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2" name="Oval 11">
            <a:extLst>
              <a:ext uri="{FF2B5EF4-FFF2-40B4-BE49-F238E27FC236}">
                <a16:creationId xmlns:a16="http://schemas.microsoft.com/office/drawing/2014/main" id="{5491E02A-51B0-9701-B962-2764997465E6}"/>
              </a:ext>
            </a:extLst>
          </p:cNvPr>
          <p:cNvSpPr/>
          <p:nvPr/>
        </p:nvSpPr>
        <p:spPr>
          <a:xfrm>
            <a:off x="10242812" y="1135215"/>
            <a:ext cx="1179976" cy="1179976"/>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7" name="Oval 16">
            <a:extLst>
              <a:ext uri="{FF2B5EF4-FFF2-40B4-BE49-F238E27FC236}">
                <a16:creationId xmlns:a16="http://schemas.microsoft.com/office/drawing/2014/main" id="{1B9D71E0-E63D-C95C-5F65-679491A8717D}"/>
              </a:ext>
            </a:extLst>
          </p:cNvPr>
          <p:cNvSpPr/>
          <p:nvPr/>
        </p:nvSpPr>
        <p:spPr>
          <a:xfrm rot="14807776">
            <a:off x="989577" y="5471755"/>
            <a:ext cx="1740928" cy="1740928"/>
          </a:xfrm>
          <a:prstGeom prst="ellipse">
            <a:avLst/>
          </a:prstGeom>
          <a:gradFill>
            <a:gsLst>
              <a:gs pos="94000">
                <a:srgbClr val="1D3559"/>
              </a:gs>
              <a:gs pos="0">
                <a:srgbClr val="00B0F0"/>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18" name="Oval 17">
            <a:extLst>
              <a:ext uri="{FF2B5EF4-FFF2-40B4-BE49-F238E27FC236}">
                <a16:creationId xmlns:a16="http://schemas.microsoft.com/office/drawing/2014/main" id="{E64D303E-5919-949E-4201-534B0869EC96}"/>
              </a:ext>
            </a:extLst>
          </p:cNvPr>
          <p:cNvSpPr/>
          <p:nvPr/>
        </p:nvSpPr>
        <p:spPr>
          <a:xfrm rot="14807776">
            <a:off x="-99101" y="4991952"/>
            <a:ext cx="1213672" cy="1213672"/>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a-IR" sz="2400" b="0" i="0" u="none" strike="noStrike" kern="1200" cap="none" spc="0" normalizeH="0" baseline="0" noProof="0" dirty="0">
              <a:ln>
                <a:noFill/>
              </a:ln>
              <a:solidFill>
                <a:prstClr val="white"/>
              </a:solidFill>
              <a:effectLst/>
              <a:uLnTx/>
              <a:uFillTx/>
              <a:latin typeface="Calibri" panose="020F0502020204030204"/>
              <a:ea typeface="+mn-ea"/>
              <a:cs typeface="B Tir" panose="00000400000000000000" pitchFamily="2" charset="-78"/>
            </a:endParaRPr>
          </a:p>
        </p:txBody>
      </p:sp>
      <p:sp>
        <p:nvSpPr>
          <p:cNvPr id="3" name="TextBox 2">
            <a:extLst>
              <a:ext uri="{FF2B5EF4-FFF2-40B4-BE49-F238E27FC236}">
                <a16:creationId xmlns:a16="http://schemas.microsoft.com/office/drawing/2014/main" id="{66DC6876-5D72-BCD3-CAB1-995290AE116C}"/>
              </a:ext>
            </a:extLst>
          </p:cNvPr>
          <p:cNvSpPr txBox="1"/>
          <p:nvPr/>
        </p:nvSpPr>
        <p:spPr>
          <a:xfrm>
            <a:off x="1237269" y="1240508"/>
            <a:ext cx="8675984" cy="4212692"/>
          </a:xfrm>
          <a:prstGeom prst="rect">
            <a:avLst/>
          </a:prstGeom>
          <a:noFill/>
        </p:spPr>
        <p:txBody>
          <a:bodyPr wrap="square">
            <a:spAutoFit/>
          </a:bodyPr>
          <a:lstStyle/>
          <a:p>
            <a:pPr marL="285750" indent="-285750" algn="just" rtl="1">
              <a:lnSpc>
                <a:spcPct val="150000"/>
              </a:lnSpc>
              <a:buFont typeface="Arial" panose="020B0604020202020204" pitchFamily="34" charset="0"/>
              <a:buChar char="•"/>
            </a:pPr>
            <a:r>
              <a:rPr lang="fa-IR" dirty="0">
                <a:cs typeface="B Nazanin" panose="00000400000000000000" pitchFamily="2" charset="-78"/>
              </a:rPr>
              <a:t>هماهنگ‌سازی surveillance در بخش انسانی، دامپزشکی و محیط‌زیست</a:t>
            </a:r>
          </a:p>
          <a:p>
            <a:pPr marL="285750" indent="-285750" algn="just" rtl="1">
              <a:lnSpc>
                <a:spcPct val="150000"/>
              </a:lnSpc>
              <a:buFont typeface="Arial" panose="020B0604020202020204" pitchFamily="34" charset="0"/>
              <a:buChar char="•"/>
            </a:pPr>
            <a:r>
              <a:rPr lang="fa-IR" dirty="0">
                <a:cs typeface="B Nazanin" panose="00000400000000000000" pitchFamily="2" charset="-78"/>
              </a:rPr>
              <a:t>استقرار مراقبت فعال</a:t>
            </a:r>
          </a:p>
          <a:p>
            <a:pPr marL="285750" indent="-285750" algn="just" rtl="1">
              <a:lnSpc>
                <a:spcPct val="150000"/>
              </a:lnSpc>
              <a:buFont typeface="Arial" panose="020B0604020202020204" pitchFamily="34" charset="0"/>
              <a:buChar char="•"/>
            </a:pPr>
            <a:r>
              <a:rPr lang="fa-IR" dirty="0">
                <a:cs typeface="B Nazanin" panose="00000400000000000000" pitchFamily="2" charset="-78"/>
              </a:rPr>
              <a:t>تقویت ثبت و گزارش موارد</a:t>
            </a:r>
          </a:p>
          <a:p>
            <a:pPr marL="285750" indent="-285750" algn="just" rtl="1">
              <a:lnSpc>
                <a:spcPct val="150000"/>
              </a:lnSpc>
              <a:buFont typeface="Arial" panose="020B0604020202020204" pitchFamily="34" charset="0"/>
              <a:buChar char="•"/>
            </a:pPr>
            <a:r>
              <a:rPr lang="fa-IR" dirty="0">
                <a:cs typeface="B Nazanin" panose="00000400000000000000" pitchFamily="2" charset="-78"/>
              </a:rPr>
              <a:t>نقشه‌برداری ملی خطر</a:t>
            </a:r>
          </a:p>
          <a:p>
            <a:pPr marL="285750" indent="-285750" algn="just" rtl="1">
              <a:lnSpc>
                <a:spcPct val="150000"/>
              </a:lnSpc>
              <a:buFont typeface="Arial" panose="020B0604020202020204" pitchFamily="34" charset="0"/>
              <a:buChar char="•"/>
            </a:pPr>
            <a:r>
              <a:rPr lang="fa-IR" dirty="0">
                <a:cs typeface="B Nazanin" panose="00000400000000000000" pitchFamily="2" charset="-78"/>
              </a:rPr>
              <a:t>پایش ناقلین</a:t>
            </a:r>
          </a:p>
          <a:p>
            <a:pPr marL="285750" indent="-285750" algn="just" rtl="1">
              <a:lnSpc>
                <a:spcPct val="150000"/>
              </a:lnSpc>
              <a:buFont typeface="Arial" panose="020B0604020202020204" pitchFamily="34" charset="0"/>
              <a:buChar char="•"/>
            </a:pPr>
            <a:r>
              <a:rPr lang="fa-IR" dirty="0">
                <a:cs typeface="B Nazanin" panose="00000400000000000000" pitchFamily="2" charset="-78"/>
              </a:rPr>
              <a:t>بررسی مخازن حیوانی</a:t>
            </a:r>
          </a:p>
          <a:p>
            <a:pPr marL="285750" indent="-285750" algn="just" rtl="1">
              <a:lnSpc>
                <a:spcPct val="150000"/>
              </a:lnSpc>
              <a:buFont typeface="Arial" panose="020B0604020202020204" pitchFamily="34" charset="0"/>
              <a:buChar char="•"/>
            </a:pPr>
            <a:r>
              <a:rPr lang="fa-IR" dirty="0">
                <a:cs typeface="B Nazanin" panose="00000400000000000000" pitchFamily="2" charset="-78"/>
              </a:rPr>
              <a:t>بهبود تشخیص و درمان</a:t>
            </a:r>
          </a:p>
          <a:p>
            <a:pPr marL="285750" indent="-285750" algn="just" rtl="1">
              <a:lnSpc>
                <a:spcPct val="150000"/>
              </a:lnSpc>
              <a:buFont typeface="Arial" panose="020B0604020202020204" pitchFamily="34" charset="0"/>
              <a:buChar char="•"/>
            </a:pPr>
            <a:r>
              <a:rPr lang="fa-IR" dirty="0">
                <a:cs typeface="B Nazanin" panose="00000400000000000000" pitchFamily="2" charset="-78"/>
              </a:rPr>
              <a:t>مدیریت یکپارچه ناقل</a:t>
            </a:r>
          </a:p>
          <a:p>
            <a:pPr marL="285750" indent="-285750" algn="just" rtl="1">
              <a:lnSpc>
                <a:spcPct val="150000"/>
              </a:lnSpc>
              <a:buFont typeface="Arial" panose="020B0604020202020204" pitchFamily="34" charset="0"/>
              <a:buChar char="•"/>
            </a:pPr>
            <a:r>
              <a:rPr lang="fa-IR" dirty="0">
                <a:cs typeface="B Nazanin" panose="00000400000000000000" pitchFamily="2" charset="-78"/>
              </a:rPr>
              <a:t>مشارکت و آموزش جامعه</a:t>
            </a:r>
          </a:p>
          <a:p>
            <a:pPr marL="285750" indent="-285750" algn="just" rtl="1">
              <a:lnSpc>
                <a:spcPct val="150000"/>
              </a:lnSpc>
              <a:buFont typeface="Arial" panose="020B0604020202020204" pitchFamily="34" charset="0"/>
              <a:buChar char="•"/>
            </a:pPr>
            <a:r>
              <a:rPr lang="fa-IR" dirty="0">
                <a:cs typeface="B Nazanin" panose="00000400000000000000" pitchFamily="2" charset="-78"/>
              </a:rPr>
              <a:t>بسیج منابع و هماهنگی بین‌نهادی</a:t>
            </a:r>
          </a:p>
        </p:txBody>
      </p:sp>
      <p:sp>
        <p:nvSpPr>
          <p:cNvPr id="4" name="TextBox 3">
            <a:extLst>
              <a:ext uri="{FF2B5EF4-FFF2-40B4-BE49-F238E27FC236}">
                <a16:creationId xmlns:a16="http://schemas.microsoft.com/office/drawing/2014/main" id="{D9542E83-CFA1-BDE5-1D42-1BB0D6BFDD38}"/>
              </a:ext>
            </a:extLst>
          </p:cNvPr>
          <p:cNvSpPr txBox="1"/>
          <p:nvPr/>
        </p:nvSpPr>
        <p:spPr>
          <a:xfrm>
            <a:off x="2565128" y="607415"/>
            <a:ext cx="5290132" cy="523220"/>
          </a:xfrm>
          <a:prstGeom prst="rect">
            <a:avLst/>
          </a:prstGeom>
          <a:noFill/>
        </p:spPr>
        <p:txBody>
          <a:bodyPr wrap="square" rtlCol="0">
            <a:spAutoFit/>
          </a:bodyPr>
          <a:lstStyle/>
          <a:p>
            <a:pPr algn="ctr" rtl="1">
              <a:buNone/>
            </a:pPr>
            <a:r>
              <a:rPr lang="fa-IR" sz="2800" b="1" dirty="0">
                <a:cs typeface="B Nazanin" panose="00000400000000000000" pitchFamily="2" charset="-78"/>
              </a:rPr>
              <a:t>اجزای راهبرد پیشنهادی مقاله</a:t>
            </a:r>
            <a:endParaRPr lang="fa-IR" sz="2800" dirty="0">
              <a:cs typeface="B Nazanin" panose="00000400000000000000" pitchFamily="2" charset="-78"/>
            </a:endParaRPr>
          </a:p>
        </p:txBody>
      </p:sp>
      <p:sp>
        <p:nvSpPr>
          <p:cNvPr id="2" name="Slide Number Placeholder 1">
            <a:extLst>
              <a:ext uri="{FF2B5EF4-FFF2-40B4-BE49-F238E27FC236}">
                <a16:creationId xmlns:a16="http://schemas.microsoft.com/office/drawing/2014/main" id="{1334F1A7-7788-6250-3771-910E2A347603}"/>
              </a:ext>
            </a:extLst>
          </p:cNvPr>
          <p:cNvSpPr>
            <a:spLocks noGrp="1"/>
          </p:cNvSpPr>
          <p:nvPr>
            <p:ph type="sldNum" sz="quarter" idx="12"/>
          </p:nvPr>
        </p:nvSpPr>
        <p:spPr/>
        <p:txBody>
          <a:bodyPr/>
          <a:lstStyle/>
          <a:p>
            <a:fld id="{EE33C7F8-D8E1-4961-B70B-472B6A48943E}" type="slidenum">
              <a:rPr lang="fa-IR" smtClean="0"/>
              <a:pPr/>
              <a:t>37</a:t>
            </a:fld>
            <a:endParaRPr lang="fa-IR" dirty="0"/>
          </a:p>
        </p:txBody>
      </p:sp>
      <p:pic>
        <p:nvPicPr>
          <p:cNvPr id="6" name="Picture 5">
            <a:extLst>
              <a:ext uri="{FF2B5EF4-FFF2-40B4-BE49-F238E27FC236}">
                <a16:creationId xmlns:a16="http://schemas.microsoft.com/office/drawing/2014/main" id="{75A5694F-0971-15A1-EE10-AE3D5C258CF7}"/>
              </a:ext>
            </a:extLst>
          </p:cNvPr>
          <p:cNvPicPr>
            <a:picLocks noChangeAspect="1"/>
          </p:cNvPicPr>
          <p:nvPr/>
        </p:nvPicPr>
        <p:blipFill>
          <a:blip r:embed="rId3"/>
          <a:stretch>
            <a:fillRect/>
          </a:stretch>
        </p:blipFill>
        <p:spPr>
          <a:xfrm>
            <a:off x="1166497" y="1897430"/>
            <a:ext cx="5176418" cy="34529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4980889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EBE9EC"/>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006C9E2D-C4CE-4181-AA1D-A62E6D81DDB1}"/>
              </a:ext>
            </a:extLst>
          </p:cNvPr>
          <p:cNvSpPr/>
          <p:nvPr/>
        </p:nvSpPr>
        <p:spPr>
          <a:xfrm rot="21276112">
            <a:off x="641376" y="2540944"/>
            <a:ext cx="2103120" cy="2103120"/>
          </a:xfrm>
          <a:prstGeom prst="ellipse">
            <a:avLst/>
          </a:prstGeom>
          <a:solidFill>
            <a:schemeClr val="bg1"/>
          </a:solidFill>
          <a:ln>
            <a:noFill/>
          </a:ln>
          <a:effectLst>
            <a:outerShdw blurRad="165100" dist="38100" dir="81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4" name="Block Arc 3">
            <a:extLst>
              <a:ext uri="{FF2B5EF4-FFF2-40B4-BE49-F238E27FC236}">
                <a16:creationId xmlns:a16="http://schemas.microsoft.com/office/drawing/2014/main" id="{94E0C285-AB96-4C45-B0C2-D2165F9820DB}"/>
              </a:ext>
            </a:extLst>
          </p:cNvPr>
          <p:cNvSpPr/>
          <p:nvPr/>
        </p:nvSpPr>
        <p:spPr>
          <a:xfrm rot="5015036">
            <a:off x="1452671" y="2317113"/>
            <a:ext cx="2407774" cy="2306089"/>
          </a:xfrm>
          <a:prstGeom prst="blockArc">
            <a:avLst>
              <a:gd name="adj1" fmla="val 13083251"/>
              <a:gd name="adj2" fmla="val 20327562"/>
              <a:gd name="adj3" fmla="val 0"/>
            </a:avLst>
          </a:prstGeom>
          <a:ln>
            <a:solidFill>
              <a:srgbClr val="0C192C"/>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solidFill>
                <a:schemeClr val="tx1"/>
              </a:solidFill>
              <a:cs typeface="B Tir" panose="00000400000000000000" pitchFamily="2" charset="-78"/>
            </a:endParaRPr>
          </a:p>
        </p:txBody>
      </p:sp>
      <p:sp>
        <p:nvSpPr>
          <p:cNvPr id="5" name="Oval 4">
            <a:extLst>
              <a:ext uri="{FF2B5EF4-FFF2-40B4-BE49-F238E27FC236}">
                <a16:creationId xmlns:a16="http://schemas.microsoft.com/office/drawing/2014/main" id="{77469E89-A53C-4155-8779-C69C448CD15D}"/>
              </a:ext>
            </a:extLst>
          </p:cNvPr>
          <p:cNvSpPr/>
          <p:nvPr/>
        </p:nvSpPr>
        <p:spPr>
          <a:xfrm>
            <a:off x="3161105" y="2613126"/>
            <a:ext cx="360000" cy="360000"/>
          </a:xfrm>
          <a:prstGeom prst="ellipse">
            <a:avLst/>
          </a:prstGeom>
          <a:solidFill>
            <a:srgbClr val="EBE9EC"/>
          </a:solidFill>
          <a:ln>
            <a:solidFill>
              <a:srgbClr val="0C192C"/>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6" name="Oval 5">
            <a:extLst>
              <a:ext uri="{FF2B5EF4-FFF2-40B4-BE49-F238E27FC236}">
                <a16:creationId xmlns:a16="http://schemas.microsoft.com/office/drawing/2014/main" id="{2A6E108C-6F6A-4CBB-A3AF-0220E8D70C74}"/>
              </a:ext>
            </a:extLst>
          </p:cNvPr>
          <p:cNvSpPr/>
          <p:nvPr/>
        </p:nvSpPr>
        <p:spPr>
          <a:xfrm>
            <a:off x="3265518" y="2717559"/>
            <a:ext cx="180000" cy="180000"/>
          </a:xfrm>
          <a:prstGeom prst="ellipse">
            <a:avLst/>
          </a:prstGeom>
          <a:noFill/>
          <a:ln>
            <a:solidFill>
              <a:srgbClr val="0C192C"/>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7" name="Oval 6">
            <a:extLst>
              <a:ext uri="{FF2B5EF4-FFF2-40B4-BE49-F238E27FC236}">
                <a16:creationId xmlns:a16="http://schemas.microsoft.com/office/drawing/2014/main" id="{F65A9062-6482-4D9D-BF8C-F7E45196AF6B}"/>
              </a:ext>
            </a:extLst>
          </p:cNvPr>
          <p:cNvSpPr/>
          <p:nvPr/>
        </p:nvSpPr>
        <p:spPr>
          <a:xfrm>
            <a:off x="3345143" y="3290157"/>
            <a:ext cx="360000" cy="360000"/>
          </a:xfrm>
          <a:prstGeom prst="ellipse">
            <a:avLst/>
          </a:prstGeom>
          <a:solidFill>
            <a:srgbClr val="EBE9EC"/>
          </a:solidFill>
          <a:ln>
            <a:solidFill>
              <a:srgbClr val="0C192C"/>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8" name="Oval 7">
            <a:extLst>
              <a:ext uri="{FF2B5EF4-FFF2-40B4-BE49-F238E27FC236}">
                <a16:creationId xmlns:a16="http://schemas.microsoft.com/office/drawing/2014/main" id="{155A26B5-1626-4B00-9864-4A4E835AB4FF}"/>
              </a:ext>
            </a:extLst>
          </p:cNvPr>
          <p:cNvSpPr/>
          <p:nvPr/>
        </p:nvSpPr>
        <p:spPr>
          <a:xfrm>
            <a:off x="3419317" y="3365725"/>
            <a:ext cx="180000" cy="180000"/>
          </a:xfrm>
          <a:prstGeom prst="ellipse">
            <a:avLst/>
          </a:prstGeom>
          <a:noFill/>
          <a:ln>
            <a:solidFill>
              <a:srgbClr val="0C192C"/>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11" name="Oval 10">
            <a:extLst>
              <a:ext uri="{FF2B5EF4-FFF2-40B4-BE49-F238E27FC236}">
                <a16:creationId xmlns:a16="http://schemas.microsoft.com/office/drawing/2014/main" id="{C7525EEF-38CE-4B23-99BF-E77A51E3E798}"/>
              </a:ext>
            </a:extLst>
          </p:cNvPr>
          <p:cNvSpPr/>
          <p:nvPr/>
        </p:nvSpPr>
        <p:spPr>
          <a:xfrm>
            <a:off x="3091176" y="3938323"/>
            <a:ext cx="360000" cy="360000"/>
          </a:xfrm>
          <a:prstGeom prst="ellipse">
            <a:avLst/>
          </a:prstGeom>
          <a:solidFill>
            <a:srgbClr val="EBE9EC"/>
          </a:solidFill>
          <a:ln>
            <a:solidFill>
              <a:srgbClr val="0C192C"/>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12" name="Oval 11">
            <a:extLst>
              <a:ext uri="{FF2B5EF4-FFF2-40B4-BE49-F238E27FC236}">
                <a16:creationId xmlns:a16="http://schemas.microsoft.com/office/drawing/2014/main" id="{6EEEE2A0-653D-4C15-83D1-8FD74E4525EF}"/>
              </a:ext>
            </a:extLst>
          </p:cNvPr>
          <p:cNvSpPr/>
          <p:nvPr/>
        </p:nvSpPr>
        <p:spPr>
          <a:xfrm>
            <a:off x="3161105" y="4013583"/>
            <a:ext cx="180000" cy="180000"/>
          </a:xfrm>
          <a:prstGeom prst="ellipse">
            <a:avLst/>
          </a:prstGeom>
          <a:noFill/>
          <a:ln>
            <a:solidFill>
              <a:srgbClr val="0C192C"/>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15" name="Rectangle: Rounded Corners 14">
            <a:extLst>
              <a:ext uri="{FF2B5EF4-FFF2-40B4-BE49-F238E27FC236}">
                <a16:creationId xmlns:a16="http://schemas.microsoft.com/office/drawing/2014/main" id="{F87EC2D4-DD06-43E5-B134-5A5BAEB5056B}"/>
              </a:ext>
            </a:extLst>
          </p:cNvPr>
          <p:cNvSpPr/>
          <p:nvPr/>
        </p:nvSpPr>
        <p:spPr>
          <a:xfrm>
            <a:off x="3871899" y="854935"/>
            <a:ext cx="7898714" cy="4633317"/>
          </a:xfrm>
          <a:prstGeom prst="roundRect">
            <a:avLst>
              <a:gd name="adj" fmla="val 50000"/>
            </a:avLst>
          </a:prstGeom>
          <a:solidFill>
            <a:schemeClr val="bg1">
              <a:lumMod val="85000"/>
            </a:schemeClr>
          </a:soli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8" name="Oval 17">
            <a:extLst>
              <a:ext uri="{FF2B5EF4-FFF2-40B4-BE49-F238E27FC236}">
                <a16:creationId xmlns:a16="http://schemas.microsoft.com/office/drawing/2014/main" id="{D66496E3-F92F-4C1D-A90A-0E7EAD4655E1}"/>
              </a:ext>
            </a:extLst>
          </p:cNvPr>
          <p:cNvSpPr/>
          <p:nvPr/>
        </p:nvSpPr>
        <p:spPr>
          <a:xfrm>
            <a:off x="11200801" y="364369"/>
            <a:ext cx="1727474" cy="172747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19" name="Oval 18">
            <a:extLst>
              <a:ext uri="{FF2B5EF4-FFF2-40B4-BE49-F238E27FC236}">
                <a16:creationId xmlns:a16="http://schemas.microsoft.com/office/drawing/2014/main" id="{7B88774F-B622-4B61-999C-311DDC4A7B92}"/>
              </a:ext>
            </a:extLst>
          </p:cNvPr>
          <p:cNvSpPr/>
          <p:nvPr/>
        </p:nvSpPr>
        <p:spPr>
          <a:xfrm>
            <a:off x="10374935" y="-974307"/>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1" name="Oval 20">
            <a:extLst>
              <a:ext uri="{FF2B5EF4-FFF2-40B4-BE49-F238E27FC236}">
                <a16:creationId xmlns:a16="http://schemas.microsoft.com/office/drawing/2014/main" id="{E717D87D-9A53-4013-A816-326DC746428D}"/>
              </a:ext>
            </a:extLst>
          </p:cNvPr>
          <p:cNvSpPr/>
          <p:nvPr/>
        </p:nvSpPr>
        <p:spPr>
          <a:xfrm>
            <a:off x="10777077" y="696391"/>
            <a:ext cx="732855" cy="732855"/>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32" name="TextBox 31">
            <a:extLst>
              <a:ext uri="{FF2B5EF4-FFF2-40B4-BE49-F238E27FC236}">
                <a16:creationId xmlns:a16="http://schemas.microsoft.com/office/drawing/2014/main" id="{FCACDDEE-2EC1-4A95-B186-EB92C91410CA}"/>
              </a:ext>
            </a:extLst>
          </p:cNvPr>
          <p:cNvSpPr txBox="1"/>
          <p:nvPr/>
        </p:nvSpPr>
        <p:spPr>
          <a:xfrm>
            <a:off x="1049794" y="1730400"/>
            <a:ext cx="1749198" cy="400110"/>
          </a:xfrm>
          <a:prstGeom prst="rect">
            <a:avLst/>
          </a:prstGeom>
          <a:noFill/>
        </p:spPr>
        <p:txBody>
          <a:bodyPr wrap="none" rtlCol="1">
            <a:spAutoFit/>
          </a:bodyPr>
          <a:lstStyle/>
          <a:p>
            <a:pPr algn="r" rtl="1"/>
            <a:r>
              <a:rPr lang="fa-IR" sz="2000" dirty="0">
                <a:cs typeface="B Titr" panose="00000700000000000000" pitchFamily="2" charset="-78"/>
              </a:rPr>
              <a:t>نتیجه گیری نهایی</a:t>
            </a:r>
          </a:p>
        </p:txBody>
      </p:sp>
      <p:sp>
        <p:nvSpPr>
          <p:cNvPr id="33" name="TextBox 32">
            <a:extLst>
              <a:ext uri="{FF2B5EF4-FFF2-40B4-BE49-F238E27FC236}">
                <a16:creationId xmlns:a16="http://schemas.microsoft.com/office/drawing/2014/main" id="{6D7EDBD2-0CA7-4571-B432-DC7CED7EB9D7}"/>
              </a:ext>
            </a:extLst>
          </p:cNvPr>
          <p:cNvSpPr txBox="1"/>
          <p:nvPr/>
        </p:nvSpPr>
        <p:spPr>
          <a:xfrm>
            <a:off x="5107359" y="3390153"/>
            <a:ext cx="5864401" cy="2966197"/>
          </a:xfrm>
          <a:prstGeom prst="rect">
            <a:avLst/>
          </a:prstGeom>
          <a:noFill/>
        </p:spPr>
        <p:txBody>
          <a:bodyPr wrap="square" rtlCol="1">
            <a:spAutoFit/>
          </a:bodyPr>
          <a:lstStyle/>
          <a:p>
            <a:pPr algn="just" rtl="1">
              <a:lnSpc>
                <a:spcPct val="150000"/>
              </a:lnSpc>
            </a:pPr>
            <a:r>
              <a:rPr lang="fa-IR" b="1" dirty="0">
                <a:cs typeface="B Nazanin" panose="00000400000000000000" pitchFamily="2" charset="-78"/>
              </a:rPr>
              <a:t>این رویکرد یک انتخاب نیست، بلکه «ضرورتی راهبردی» برای اثربخشی در بستر پیچیده یمن است</a:t>
            </a:r>
            <a:r>
              <a:rPr lang="fa-IR" b="1" dirty="0"/>
              <a:t>.</a:t>
            </a:r>
            <a:endParaRPr lang="prs-AF" b="1" dirty="0"/>
          </a:p>
          <a:p>
            <a:pPr algn="just" rtl="1">
              <a:lnSpc>
                <a:spcPct val="150000"/>
              </a:lnSpc>
            </a:pPr>
            <a:endParaRPr lang="prs-AF" b="1" dirty="0"/>
          </a:p>
          <a:p>
            <a:pPr algn="just" rtl="1">
              <a:lnSpc>
                <a:spcPct val="150000"/>
              </a:lnSpc>
            </a:pPr>
            <a:endParaRPr lang="prs-AF" b="1" dirty="0"/>
          </a:p>
          <a:p>
            <a:pPr algn="just" rtl="1">
              <a:lnSpc>
                <a:spcPct val="150000"/>
              </a:lnSpc>
            </a:pPr>
            <a:endParaRPr lang="prs-AF" b="1" dirty="0"/>
          </a:p>
          <a:p>
            <a:pPr algn="just" rtl="1">
              <a:lnSpc>
                <a:spcPct val="150000"/>
              </a:lnSpc>
            </a:pPr>
            <a:endParaRPr lang="fa-IR" b="1" dirty="0"/>
          </a:p>
          <a:p>
            <a:pPr algn="just" rtl="1">
              <a:lnSpc>
                <a:spcPct val="150000"/>
              </a:lnSpc>
            </a:pPr>
            <a:endParaRPr lang="fa-IR" dirty="0">
              <a:solidFill>
                <a:schemeClr val="bg2"/>
              </a:solidFill>
              <a:latin typeface="Shabnam" panose="020B0603030804020204" pitchFamily="34" charset="-78"/>
              <a:cs typeface="B Nazanin" panose="00000400000000000000" pitchFamily="2" charset="-78"/>
            </a:endParaRPr>
          </a:p>
        </p:txBody>
      </p:sp>
      <p:sp>
        <p:nvSpPr>
          <p:cNvPr id="3" name="Slide Number Placeholder 2">
            <a:extLst>
              <a:ext uri="{FF2B5EF4-FFF2-40B4-BE49-F238E27FC236}">
                <a16:creationId xmlns:a16="http://schemas.microsoft.com/office/drawing/2014/main" id="{52998C7D-261B-5D10-2E68-32A6DD1F5657}"/>
              </a:ext>
            </a:extLst>
          </p:cNvPr>
          <p:cNvSpPr>
            <a:spLocks noGrp="1"/>
          </p:cNvSpPr>
          <p:nvPr>
            <p:ph type="sldNum" sz="quarter" idx="12"/>
          </p:nvPr>
        </p:nvSpPr>
        <p:spPr/>
        <p:txBody>
          <a:bodyPr/>
          <a:lstStyle/>
          <a:p>
            <a:fld id="{EE33C7F8-D8E1-4961-B70B-472B6A48943E}" type="slidenum">
              <a:rPr lang="fa-IR" smtClean="0"/>
              <a:pPr/>
              <a:t>38</a:t>
            </a:fld>
            <a:endParaRPr lang="fa-IR" dirty="0"/>
          </a:p>
        </p:txBody>
      </p:sp>
      <p:pic>
        <p:nvPicPr>
          <p:cNvPr id="1026" name="Picture 2">
            <a:extLst>
              <a:ext uri="{FF2B5EF4-FFF2-40B4-BE49-F238E27FC236}">
                <a16:creationId xmlns:a16="http://schemas.microsoft.com/office/drawing/2014/main" id="{6E389C2B-1796-4752-845B-301C875CB8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57" y="2201370"/>
            <a:ext cx="3087179" cy="253695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72BA8191-2568-4071-9116-E311E3EF4202}"/>
              </a:ext>
            </a:extLst>
          </p:cNvPr>
          <p:cNvSpPr txBox="1"/>
          <p:nvPr/>
        </p:nvSpPr>
        <p:spPr>
          <a:xfrm>
            <a:off x="5660389" y="1369748"/>
            <a:ext cx="4260851" cy="1685077"/>
          </a:xfrm>
          <a:prstGeom prst="rect">
            <a:avLst/>
          </a:prstGeom>
          <a:noFill/>
        </p:spPr>
        <p:txBody>
          <a:bodyPr wrap="square" rtlCol="0">
            <a:spAutoFit/>
          </a:bodyPr>
          <a:lstStyle/>
          <a:p>
            <a:pPr marL="285750" marR="0" lvl="0" indent="-285750" algn="r" defTabSz="914400" rtl="1" eaLnBrk="0" fontAlgn="base" latinLnBrk="0" hangingPunct="0">
              <a:lnSpc>
                <a:spcPct val="200000"/>
              </a:lnSpc>
              <a:spcBef>
                <a:spcPct val="0"/>
              </a:spcBef>
              <a:spcAft>
                <a:spcPct val="0"/>
              </a:spcAft>
              <a:buClrTx/>
              <a:buSzTx/>
              <a:buFont typeface="Arial" panose="020B0604020202020204" pitchFamily="34" charset="0"/>
              <a:buChar char="•"/>
              <a:tabLst/>
            </a:pPr>
            <a:r>
              <a:rPr kumimoji="0" lang="ar-SA" altLang="en-US" sz="1800" b="0" i="0" u="none" strike="noStrike" cap="none" normalizeH="0" baseline="0" dirty="0">
                <a:ln>
                  <a:noFill/>
                </a:ln>
                <a:solidFill>
                  <a:schemeClr val="tx1"/>
                </a:solidFill>
                <a:effectLst/>
                <a:latin typeface="Arial" panose="020B0604020202020204" pitchFamily="34" charset="0"/>
                <a:cs typeface="B Nazanin" panose="00000400000000000000" pitchFamily="2" charset="-78"/>
              </a:rPr>
              <a:t>لیشمانیوز در یمن، فراتر از یک مشکل بالینی است</a:t>
            </a:r>
            <a:r>
              <a:rPr kumimoji="0" lang="en-US" altLang="en-US" sz="1800" b="0" i="0" u="none" strike="noStrike" cap="none" normalizeH="0" baseline="0" dirty="0">
                <a:ln>
                  <a:noFill/>
                </a:ln>
                <a:solidFill>
                  <a:schemeClr val="tx1"/>
                </a:solidFill>
                <a:effectLst/>
                <a:latin typeface="Arial" panose="020B0604020202020204" pitchFamily="34" charset="0"/>
                <a:cs typeface="B Nazanin" panose="00000400000000000000" pitchFamily="2" charset="-78"/>
              </a:rPr>
              <a:t>. </a:t>
            </a:r>
          </a:p>
          <a:p>
            <a:pPr marL="285750" marR="0" lvl="0" indent="-285750" algn="r" defTabSz="914400" rtl="1" eaLnBrk="0" fontAlgn="base" latinLnBrk="0" hangingPunct="0">
              <a:lnSpc>
                <a:spcPct val="200000"/>
              </a:lnSpc>
              <a:spcBef>
                <a:spcPct val="0"/>
              </a:spcBef>
              <a:spcAft>
                <a:spcPct val="0"/>
              </a:spcAft>
              <a:buClrTx/>
              <a:buSzTx/>
              <a:buFont typeface="Arial" panose="020B0604020202020204" pitchFamily="34" charset="0"/>
              <a:buChar char="•"/>
              <a:tabLst/>
            </a:pPr>
            <a:r>
              <a:rPr kumimoji="0" lang="ar-SA" altLang="en-US" sz="1800" b="0" i="0" u="none" strike="noStrike" cap="none" normalizeH="0" baseline="0" dirty="0">
                <a:ln>
                  <a:noFill/>
                </a:ln>
                <a:solidFill>
                  <a:schemeClr val="tx1"/>
                </a:solidFill>
                <a:effectLst/>
                <a:latin typeface="Arial" panose="020B0604020202020204" pitchFamily="34" charset="0"/>
                <a:cs typeface="B Nazanin" panose="00000400000000000000" pitchFamily="2" charset="-78"/>
              </a:rPr>
              <a:t>حذف بیماری با رویکرد تک‌بعدی ممکن نیست</a:t>
            </a:r>
            <a:r>
              <a:rPr kumimoji="0" lang="en-US" altLang="en-US" sz="1800" b="0" i="0" u="none" strike="noStrike" cap="none" normalizeH="0" baseline="0" dirty="0">
                <a:ln>
                  <a:noFill/>
                </a:ln>
                <a:solidFill>
                  <a:schemeClr val="tx1"/>
                </a:solidFill>
                <a:effectLst/>
                <a:latin typeface="Arial" panose="020B0604020202020204" pitchFamily="34" charset="0"/>
                <a:cs typeface="B Nazanin" panose="00000400000000000000" pitchFamily="2" charset="-78"/>
              </a:rPr>
              <a:t>. </a:t>
            </a:r>
          </a:p>
          <a:p>
            <a:pPr marL="285750" marR="0" lvl="0" indent="-285750" algn="r" defTabSz="914400" rtl="1" eaLnBrk="0" fontAlgn="base" latinLnBrk="0" hangingPunct="0">
              <a:lnSpc>
                <a:spcPct val="20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dirty="0">
                <a:ln>
                  <a:noFill/>
                </a:ln>
                <a:solidFill>
                  <a:schemeClr val="tx1"/>
                </a:solidFill>
                <a:effectLst/>
                <a:latin typeface="Arial" panose="020B0604020202020204" pitchFamily="34" charset="0"/>
                <a:cs typeface="B Nazanin" panose="00000400000000000000" pitchFamily="2" charset="-78"/>
              </a:rPr>
              <a:t>One Health</a:t>
            </a:r>
            <a:r>
              <a:rPr kumimoji="0" lang="en-US" altLang="en-US" sz="1800" b="0" i="0" u="none" strike="noStrike" cap="none" normalizeH="0" baseline="0" dirty="0">
                <a:ln>
                  <a:noFill/>
                </a:ln>
                <a:solidFill>
                  <a:schemeClr val="tx1"/>
                </a:solidFill>
                <a:effectLst/>
                <a:latin typeface="Arial" panose="020B0604020202020204" pitchFamily="34" charset="0"/>
                <a:cs typeface="B Nazanin" panose="00000400000000000000" pitchFamily="2" charset="-78"/>
              </a:rPr>
              <a:t>، </a:t>
            </a:r>
            <a:r>
              <a:rPr kumimoji="0" lang="ar-SA" altLang="en-US" sz="1800" b="0" i="0" u="none" strike="noStrike" cap="none" normalizeH="0" baseline="0" dirty="0">
                <a:ln>
                  <a:noFill/>
                </a:ln>
                <a:solidFill>
                  <a:schemeClr val="tx1"/>
                </a:solidFill>
                <a:effectLst/>
                <a:latin typeface="Arial" panose="020B0604020202020204" pitchFamily="34" charset="0"/>
                <a:cs typeface="B Nazanin" panose="00000400000000000000" pitchFamily="2" charset="-78"/>
              </a:rPr>
              <a:t>مبنای کنترل مؤثر و پایدار است</a:t>
            </a:r>
            <a:r>
              <a:rPr kumimoji="0" lang="prs-AF" altLang="en-US" sz="1800" b="0" i="0" u="none" strike="noStrike" cap="none" normalizeH="0" baseline="0" dirty="0">
                <a:ln>
                  <a:noFill/>
                </a:ln>
                <a:solidFill>
                  <a:schemeClr val="tx1"/>
                </a:solidFill>
                <a:effectLst/>
                <a:latin typeface="Arial" panose="020B0604020202020204" pitchFamily="34" charset="0"/>
                <a:cs typeface="B Nazanin" panose="00000400000000000000" pitchFamily="2" charset="-78"/>
              </a:rPr>
              <a:t>.</a:t>
            </a:r>
            <a:endParaRPr lang="en-US" dirty="0">
              <a:cs typeface="B Nazanin" panose="00000400000000000000" pitchFamily="2" charset="-78"/>
            </a:endParaRPr>
          </a:p>
        </p:txBody>
      </p:sp>
    </p:spTree>
    <p:extLst>
      <p:ext uri="{BB962C8B-B14F-4D97-AF65-F5344CB8AC3E}">
        <p14:creationId xmlns:p14="http://schemas.microsoft.com/office/powerpoint/2010/main" val="155712232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4000">
                                          <p:cBhvr additive="base">
                                            <p:cTn id="7" dur="20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8" dur="2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64000">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14:bounceEnd="64000">
                                          <p:cBhvr additive="base">
                                            <p:cTn id="11" dur="2000" fill="hold"/>
                                            <p:tgtEl>
                                              <p:spTgt spid="15"/>
                                            </p:tgtEl>
                                            <p:attrNameLst>
                                              <p:attrName>ppt_x</p:attrName>
                                            </p:attrNameLst>
                                          </p:cBhvr>
                                          <p:tavLst>
                                            <p:tav tm="0">
                                              <p:val>
                                                <p:strVal val="1+#ppt_w/2"/>
                                              </p:val>
                                            </p:tav>
                                            <p:tav tm="100000">
                                              <p:val>
                                                <p:strVal val="#ppt_x"/>
                                              </p:val>
                                            </p:tav>
                                          </p:tavLst>
                                        </p:anim>
                                        <p:anim calcmode="lin" valueType="num" p14:bounceEnd="64000">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64000">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14:bounceEnd="64000">
                                          <p:cBhvr additive="base">
                                            <p:cTn id="15" dur="2000" fill="hold"/>
                                            <p:tgtEl>
                                              <p:spTgt spid="33"/>
                                            </p:tgtEl>
                                            <p:attrNameLst>
                                              <p:attrName>ppt_x</p:attrName>
                                            </p:attrNameLst>
                                          </p:cBhvr>
                                          <p:tavLst>
                                            <p:tav tm="0">
                                              <p:val>
                                                <p:strVal val="1+#ppt_w/2"/>
                                              </p:val>
                                            </p:tav>
                                            <p:tav tm="100000">
                                              <p:val>
                                                <p:strVal val="#ppt_x"/>
                                              </p:val>
                                            </p:tav>
                                          </p:tavLst>
                                        </p:anim>
                                        <p:anim calcmode="lin" valueType="num" p14:bounceEnd="64000">
                                          <p:cBhvr additive="base">
                                            <p:cTn id="16" dur="2000" fill="hold"/>
                                            <p:tgtEl>
                                              <p:spTgt spid="33"/>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75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75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par>
                                    <p:cTn id="38" presetID="2" presetClass="entr" presetSubtype="8" fill="hold" grpId="0" nodeType="withEffect" p14:presetBounceEnd="34000">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14:bounceEnd="34000">
                                          <p:cBhvr additive="base">
                                            <p:cTn id="40" dur="1000" fill="hold"/>
                                            <p:tgtEl>
                                              <p:spTgt spid="32"/>
                                            </p:tgtEl>
                                            <p:attrNameLst>
                                              <p:attrName>ppt_x</p:attrName>
                                            </p:attrNameLst>
                                          </p:cBhvr>
                                          <p:tavLst>
                                            <p:tav tm="0">
                                              <p:val>
                                                <p:strVal val="0-#ppt_w/2"/>
                                              </p:val>
                                            </p:tav>
                                            <p:tav tm="100000">
                                              <p:val>
                                                <p:strVal val="#ppt_x"/>
                                              </p:val>
                                            </p:tav>
                                          </p:tavLst>
                                        </p:anim>
                                        <p:anim calcmode="lin" valueType="num" p14:bounceEnd="34000">
                                          <p:cBhvr additive="base">
                                            <p:cTn id="41" dur="1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11" grpId="0" animBg="1"/>
          <p:bldP spid="12" grpId="0" animBg="1"/>
          <p:bldP spid="15" grpId="0" animBg="1"/>
          <p:bldP spid="32"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000" fill="hold"/>
                                            <p:tgtEl>
                                              <p:spTgt spid="15"/>
                                            </p:tgtEl>
                                            <p:attrNameLst>
                                              <p:attrName>ppt_x</p:attrName>
                                            </p:attrNameLst>
                                          </p:cBhvr>
                                          <p:tavLst>
                                            <p:tav tm="0">
                                              <p:val>
                                                <p:strVal val="1+#ppt_w/2"/>
                                              </p:val>
                                            </p:tav>
                                            <p:tav tm="100000">
                                              <p:val>
                                                <p:strVal val="#ppt_x"/>
                                              </p:val>
                                            </p:tav>
                                          </p:tavLst>
                                        </p:anim>
                                        <p:anim calcmode="lin" valueType="num">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2000" fill="hold"/>
                                            <p:tgtEl>
                                              <p:spTgt spid="33"/>
                                            </p:tgtEl>
                                            <p:attrNameLst>
                                              <p:attrName>ppt_x</p:attrName>
                                            </p:attrNameLst>
                                          </p:cBhvr>
                                          <p:tavLst>
                                            <p:tav tm="0">
                                              <p:val>
                                                <p:strVal val="1+#ppt_w/2"/>
                                              </p:val>
                                            </p:tav>
                                            <p:tav tm="100000">
                                              <p:val>
                                                <p:strVal val="#ppt_x"/>
                                              </p:val>
                                            </p:tav>
                                          </p:tavLst>
                                        </p:anim>
                                        <p:anim calcmode="lin" valueType="num">
                                          <p:cBhvr additive="base">
                                            <p:cTn id="16" dur="2000" fill="hold"/>
                                            <p:tgtEl>
                                              <p:spTgt spid="33"/>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75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75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par>
                                    <p:cTn id="38" presetID="2" presetClass="entr" presetSubtype="8"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additive="base">
                                            <p:cTn id="40" dur="1000" fill="hold"/>
                                            <p:tgtEl>
                                              <p:spTgt spid="32"/>
                                            </p:tgtEl>
                                            <p:attrNameLst>
                                              <p:attrName>ppt_x</p:attrName>
                                            </p:attrNameLst>
                                          </p:cBhvr>
                                          <p:tavLst>
                                            <p:tav tm="0">
                                              <p:val>
                                                <p:strVal val="0-#ppt_w/2"/>
                                              </p:val>
                                            </p:tav>
                                            <p:tav tm="100000">
                                              <p:val>
                                                <p:strVal val="#ppt_x"/>
                                              </p:val>
                                            </p:tav>
                                          </p:tavLst>
                                        </p:anim>
                                        <p:anim calcmode="lin" valueType="num">
                                          <p:cBhvr additive="base">
                                            <p:cTn id="41" dur="1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11" grpId="0" animBg="1"/>
          <p:bldP spid="12" grpId="0" animBg="1"/>
          <p:bldP spid="15" grpId="0" animBg="1"/>
          <p:bldP spid="32" grpId="0"/>
          <p:bldP spid="33"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EBE9EC"/>
        </a:solidFill>
        <a:effectLst/>
      </p:bgPr>
    </p:bg>
    <p:spTree>
      <p:nvGrpSpPr>
        <p:cNvPr id="1" name=""/>
        <p:cNvGrpSpPr/>
        <p:nvPr/>
      </p:nvGrpSpPr>
      <p:grpSpPr>
        <a:xfrm>
          <a:off x="0" y="0"/>
          <a:ext cx="0" cy="0"/>
          <a:chOff x="0" y="0"/>
          <a:chExt cx="0" cy="0"/>
        </a:xfrm>
      </p:grpSpPr>
      <p:sp>
        <p:nvSpPr>
          <p:cNvPr id="35" name="Rectangle: Rounded Corners 34">
            <a:extLst>
              <a:ext uri="{FF2B5EF4-FFF2-40B4-BE49-F238E27FC236}">
                <a16:creationId xmlns:a16="http://schemas.microsoft.com/office/drawing/2014/main" id="{DA8AD691-53AF-4243-88E1-F2F8A70C4022}"/>
              </a:ext>
            </a:extLst>
          </p:cNvPr>
          <p:cNvSpPr/>
          <p:nvPr/>
        </p:nvSpPr>
        <p:spPr>
          <a:xfrm>
            <a:off x="1549241" y="922056"/>
            <a:ext cx="1261353" cy="1536700"/>
          </a:xfrm>
          <a:prstGeom prst="roundRect">
            <a:avLst/>
          </a:prstGeom>
          <a:solidFill>
            <a:schemeClr val="bg1">
              <a:lumMod val="6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33" name="Rectangle: Rounded Corners 32">
            <a:extLst>
              <a:ext uri="{FF2B5EF4-FFF2-40B4-BE49-F238E27FC236}">
                <a16:creationId xmlns:a16="http://schemas.microsoft.com/office/drawing/2014/main" id="{C09AEBFA-B138-4F2E-86B4-806B420AF84F}"/>
              </a:ext>
            </a:extLst>
          </p:cNvPr>
          <p:cNvSpPr/>
          <p:nvPr/>
        </p:nvSpPr>
        <p:spPr>
          <a:xfrm>
            <a:off x="1537285" y="4399244"/>
            <a:ext cx="1261353" cy="1536700"/>
          </a:xfrm>
          <a:prstGeom prst="roundRect">
            <a:avLst/>
          </a:prstGeom>
          <a:solidFill>
            <a:schemeClr val="bg1">
              <a:lumMod val="6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34" name="Rectangle: Rounded Corners 33">
            <a:extLst>
              <a:ext uri="{FF2B5EF4-FFF2-40B4-BE49-F238E27FC236}">
                <a16:creationId xmlns:a16="http://schemas.microsoft.com/office/drawing/2014/main" id="{316C1285-AA35-4B33-A1C2-0B91274E9309}"/>
              </a:ext>
            </a:extLst>
          </p:cNvPr>
          <p:cNvSpPr/>
          <p:nvPr/>
        </p:nvSpPr>
        <p:spPr>
          <a:xfrm>
            <a:off x="1402599" y="2723058"/>
            <a:ext cx="1261353" cy="1536700"/>
          </a:xfrm>
          <a:prstGeom prst="roundRect">
            <a:avLst/>
          </a:prstGeom>
          <a:solidFill>
            <a:schemeClr val="bg1">
              <a:lumMod val="6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20" name="Oval 19">
            <a:extLst>
              <a:ext uri="{FF2B5EF4-FFF2-40B4-BE49-F238E27FC236}">
                <a16:creationId xmlns:a16="http://schemas.microsoft.com/office/drawing/2014/main" id="{C25540A0-CA8D-4C41-AF0A-C4AA2E846915}"/>
              </a:ext>
            </a:extLst>
          </p:cNvPr>
          <p:cNvSpPr/>
          <p:nvPr/>
        </p:nvSpPr>
        <p:spPr>
          <a:xfrm>
            <a:off x="11200801" y="364369"/>
            <a:ext cx="1727474" cy="172747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6" name="Rectangle: Rounded Corners 5">
            <a:extLst>
              <a:ext uri="{FF2B5EF4-FFF2-40B4-BE49-F238E27FC236}">
                <a16:creationId xmlns:a16="http://schemas.microsoft.com/office/drawing/2014/main" id="{F09E1B99-42C7-48D0-90F3-B8C1DB46C8CF}"/>
              </a:ext>
            </a:extLst>
          </p:cNvPr>
          <p:cNvSpPr/>
          <p:nvPr/>
        </p:nvSpPr>
        <p:spPr>
          <a:xfrm>
            <a:off x="609765" y="833156"/>
            <a:ext cx="2476500" cy="1625600"/>
          </a:xfrm>
          <a:prstGeom prst="roundRect">
            <a:avLst/>
          </a:prstGeom>
          <a:gradFill>
            <a:gsLst>
              <a:gs pos="81000">
                <a:srgbClr val="3F4651"/>
              </a:gs>
              <a:gs pos="0">
                <a:schemeClr val="bg1">
                  <a:lumMod val="95000"/>
                </a:schemeClr>
              </a:gs>
            </a:gsLst>
            <a:lin ang="8100000" scaled="1"/>
          </a:gra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7" name="Rectangle: Rounded Corners 6">
            <a:extLst>
              <a:ext uri="{FF2B5EF4-FFF2-40B4-BE49-F238E27FC236}">
                <a16:creationId xmlns:a16="http://schemas.microsoft.com/office/drawing/2014/main" id="{EF74CBA9-7295-4F6A-AF88-6D4831A3F52F}"/>
              </a:ext>
            </a:extLst>
          </p:cNvPr>
          <p:cNvSpPr/>
          <p:nvPr/>
        </p:nvSpPr>
        <p:spPr>
          <a:xfrm>
            <a:off x="609765" y="2591047"/>
            <a:ext cx="2476500" cy="1627200"/>
          </a:xfrm>
          <a:prstGeom prst="roundRect">
            <a:avLst/>
          </a:prstGeom>
          <a:gradFill>
            <a:gsLst>
              <a:gs pos="100000">
                <a:srgbClr val="003D5C"/>
              </a:gs>
              <a:gs pos="0">
                <a:srgbClr val="007DBC"/>
              </a:gs>
            </a:gsLst>
            <a:lin ang="8100000" scaled="1"/>
          </a:gradFill>
          <a:ln w="381" cmpd="sng">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9" name="Rectangle: Rounded Corners 8">
            <a:extLst>
              <a:ext uri="{FF2B5EF4-FFF2-40B4-BE49-F238E27FC236}">
                <a16:creationId xmlns:a16="http://schemas.microsoft.com/office/drawing/2014/main" id="{8490E6EB-C134-483F-9D1D-7E79A3B5F2C0}"/>
              </a:ext>
            </a:extLst>
          </p:cNvPr>
          <p:cNvSpPr/>
          <p:nvPr/>
        </p:nvSpPr>
        <p:spPr>
          <a:xfrm>
            <a:off x="577415" y="4399244"/>
            <a:ext cx="2476500" cy="1627200"/>
          </a:xfrm>
          <a:prstGeom prst="roundRect">
            <a:avLst/>
          </a:prstGeom>
          <a:gradFill>
            <a:gsLst>
              <a:gs pos="0">
                <a:srgbClr val="1B3863"/>
              </a:gs>
              <a:gs pos="100000">
                <a:srgbClr val="0C192C"/>
              </a:gs>
            </a:gsLst>
            <a:lin ang="5400000" scaled="1"/>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endParaRPr lang="fa-IR" dirty="0">
              <a:cs typeface="B Tir" panose="00000400000000000000" pitchFamily="2" charset="-78"/>
            </a:endParaRPr>
          </a:p>
        </p:txBody>
      </p:sp>
      <p:sp>
        <p:nvSpPr>
          <p:cNvPr id="19" name="Oval 18">
            <a:extLst>
              <a:ext uri="{FF2B5EF4-FFF2-40B4-BE49-F238E27FC236}">
                <a16:creationId xmlns:a16="http://schemas.microsoft.com/office/drawing/2014/main" id="{79DADFF4-65EA-4A5F-B04F-E45E7EC1E3BC}"/>
              </a:ext>
            </a:extLst>
          </p:cNvPr>
          <p:cNvSpPr/>
          <p:nvPr/>
        </p:nvSpPr>
        <p:spPr>
          <a:xfrm>
            <a:off x="10374935" y="-974307"/>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1" name="Oval 20">
            <a:extLst>
              <a:ext uri="{FF2B5EF4-FFF2-40B4-BE49-F238E27FC236}">
                <a16:creationId xmlns:a16="http://schemas.microsoft.com/office/drawing/2014/main" id="{B433083E-994B-494E-A9E5-3DE4E466C838}"/>
              </a:ext>
            </a:extLst>
          </p:cNvPr>
          <p:cNvSpPr/>
          <p:nvPr/>
        </p:nvSpPr>
        <p:spPr>
          <a:xfrm>
            <a:off x="9747137" y="317294"/>
            <a:ext cx="1314024" cy="1314024"/>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2" name="Oval 21">
            <a:extLst>
              <a:ext uri="{FF2B5EF4-FFF2-40B4-BE49-F238E27FC236}">
                <a16:creationId xmlns:a16="http://schemas.microsoft.com/office/drawing/2014/main" id="{A8849845-B86F-48D9-ACF9-CF07D7D1DC51}"/>
              </a:ext>
            </a:extLst>
          </p:cNvPr>
          <p:cNvSpPr/>
          <p:nvPr/>
        </p:nvSpPr>
        <p:spPr>
          <a:xfrm>
            <a:off x="10571657" y="1191479"/>
            <a:ext cx="732855" cy="732855"/>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pic>
        <p:nvPicPr>
          <p:cNvPr id="29" name="Picture 28">
            <a:extLst>
              <a:ext uri="{FF2B5EF4-FFF2-40B4-BE49-F238E27FC236}">
                <a16:creationId xmlns:a16="http://schemas.microsoft.com/office/drawing/2014/main" id="{BEC7F0DF-4875-479F-AD79-A41D39196EA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29219" y1="82269" x2="37448" y2="82331"/>
                        <a14:foregroundMark x1="37448" y1="82331" x2="38438" y2="80223"/>
                        <a14:foregroundMark x1="48490" y1="34408" x2="50156" y2="35214"/>
                        <a14:foregroundMark x1="49323" y1="32238" x2="50990" y2="35896"/>
                        <a14:foregroundMark x1="59635" y1="60632" x2="62292" y2="64662"/>
                        <a14:foregroundMark x1="60313" y1="58648" x2="61719" y2="59950"/>
                        <a14:foregroundMark x1="64531" y1="38190" x2="64219" y2="38686"/>
                        <a14:foregroundMark x1="65365" y1="37694" x2="65365" y2="37694"/>
                        <a14:backgroundMark x1="77240" y1="74272" x2="75833" y2="83943"/>
                        <a14:backgroundMark x1="75833" y1="83943" x2="78229" y2="74954"/>
                        <a14:backgroundMark x1="78229" y1="74954" x2="75000" y2="87105"/>
                        <a14:backgroundMark x1="75000" y1="87105" x2="75000" y2="88035"/>
                        <a14:backgroundMark x1="57135" y1="29076" x2="57135" y2="29076"/>
                        <a14:backgroundMark x1="63802" y1="30254" x2="64375" y2="29262"/>
                        <a14:backgroundMark x1="65781" y1="38066" x2="65052" y2="38066"/>
                        <a14:backgroundMark x1="54323" y1="31742" x2="54323" y2="31742"/>
                      </a14:backgroundRemoval>
                    </a14:imgEffect>
                  </a14:imgLayer>
                </a14:imgProps>
              </a:ext>
            </a:extLst>
          </a:blip>
          <a:stretch>
            <a:fillRect/>
          </a:stretch>
        </p:blipFill>
        <p:spPr>
          <a:xfrm>
            <a:off x="8896616" y="3860625"/>
            <a:ext cx="4082936" cy="3430092"/>
          </a:xfrm>
          <a:prstGeom prst="rect">
            <a:avLst/>
          </a:prstGeom>
        </p:spPr>
      </p:pic>
      <p:pic>
        <p:nvPicPr>
          <p:cNvPr id="4" name="Picture 3">
            <a:extLst>
              <a:ext uri="{FF2B5EF4-FFF2-40B4-BE49-F238E27FC236}">
                <a16:creationId xmlns:a16="http://schemas.microsoft.com/office/drawing/2014/main" id="{20B2B810-BD60-4438-8354-C8205C0D45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063" y="4438844"/>
            <a:ext cx="2357205" cy="1548000"/>
          </a:xfrm>
          <a:prstGeom prst="roundRect">
            <a:avLst/>
          </a:prstGeom>
          <a:gradFill>
            <a:gsLst>
              <a:gs pos="81000">
                <a:srgbClr val="3F4651"/>
              </a:gs>
              <a:gs pos="0">
                <a:schemeClr val="bg1">
                  <a:lumMod val="95000"/>
                </a:schemeClr>
              </a:gs>
            </a:gsLst>
            <a:lin ang="8100000" scaled="1"/>
          </a:gradFill>
          <a:ln w="381" cmpd="sng">
            <a:noFill/>
          </a:ln>
          <a:effectLst>
            <a:innerShdw blurRad="63500" dist="50800" dir="18900000">
              <a:prstClr val="black">
                <a:alpha val="50000"/>
              </a:prstClr>
            </a:innerShdw>
          </a:effectLst>
        </p:spPr>
      </p:pic>
      <p:pic>
        <p:nvPicPr>
          <p:cNvPr id="8" name="Picture 7">
            <a:extLst>
              <a:ext uri="{FF2B5EF4-FFF2-40B4-BE49-F238E27FC236}">
                <a16:creationId xmlns:a16="http://schemas.microsoft.com/office/drawing/2014/main" id="{E10C1B13-A8DB-4CA5-8958-FF34C1872C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9311" y="871956"/>
            <a:ext cx="2337408" cy="1548000"/>
          </a:xfrm>
          <a:prstGeom prst="roundRect">
            <a:avLst/>
          </a:prstGeom>
          <a:gradFill>
            <a:gsLst>
              <a:gs pos="0">
                <a:srgbClr val="1B3863"/>
              </a:gs>
              <a:gs pos="100000">
                <a:srgbClr val="0C192C"/>
              </a:gs>
            </a:gsLst>
            <a:lin ang="5400000" scaled="1"/>
          </a:gradFill>
          <a:ln>
            <a:noFill/>
          </a:ln>
          <a:effectLst>
            <a:innerShdw blurRad="63500" dist="50800" dir="18900000">
              <a:prstClr val="black">
                <a:alpha val="50000"/>
              </a:prstClr>
            </a:innerShdw>
          </a:effectLst>
        </p:spPr>
      </p:pic>
      <p:pic>
        <p:nvPicPr>
          <p:cNvPr id="11" name="Picture 10">
            <a:extLst>
              <a:ext uri="{FF2B5EF4-FFF2-40B4-BE49-F238E27FC236}">
                <a16:creationId xmlns:a16="http://schemas.microsoft.com/office/drawing/2014/main" id="{0641A9AA-84AD-4A0E-9C0A-C71B0CD0F0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8015" y="2624647"/>
            <a:ext cx="2340000" cy="1560000"/>
          </a:xfrm>
          <a:prstGeom prst="roundRect">
            <a:avLst/>
          </a:prstGeom>
          <a:gradFill>
            <a:gsLst>
              <a:gs pos="100000">
                <a:srgbClr val="003D5C"/>
              </a:gs>
              <a:gs pos="0">
                <a:srgbClr val="007DBC"/>
              </a:gs>
            </a:gsLst>
            <a:lin ang="8100000" scaled="1"/>
          </a:gradFill>
          <a:ln w="381" cmpd="sng">
            <a:noFill/>
          </a:ln>
          <a:effectLst>
            <a:innerShdw blurRad="63500" dist="50800" dir="18900000">
              <a:prstClr val="black">
                <a:alpha val="50000"/>
              </a:prstClr>
            </a:innerShdw>
          </a:effectLst>
        </p:spPr>
      </p:pic>
      <p:grpSp>
        <p:nvGrpSpPr>
          <p:cNvPr id="3" name="Group 2">
            <a:extLst>
              <a:ext uri="{FF2B5EF4-FFF2-40B4-BE49-F238E27FC236}">
                <a16:creationId xmlns:a16="http://schemas.microsoft.com/office/drawing/2014/main" id="{8F6B4A00-B2AD-46BF-BB38-323EF39063F9}"/>
              </a:ext>
            </a:extLst>
          </p:cNvPr>
          <p:cNvGrpSpPr/>
          <p:nvPr/>
        </p:nvGrpSpPr>
        <p:grpSpPr>
          <a:xfrm>
            <a:off x="6551566" y="3044075"/>
            <a:ext cx="2810348" cy="769851"/>
            <a:chOff x="6709970" y="3084950"/>
            <a:chExt cx="2810348" cy="769851"/>
          </a:xfrm>
        </p:grpSpPr>
        <p:sp>
          <p:nvSpPr>
            <p:cNvPr id="2" name="TextBox 1">
              <a:extLst>
                <a:ext uri="{FF2B5EF4-FFF2-40B4-BE49-F238E27FC236}">
                  <a16:creationId xmlns:a16="http://schemas.microsoft.com/office/drawing/2014/main" id="{4EFEB1AC-F1D4-4544-8E45-3277719636A8}"/>
                </a:ext>
              </a:extLst>
            </p:cNvPr>
            <p:cNvSpPr txBox="1"/>
            <p:nvPr/>
          </p:nvSpPr>
          <p:spPr>
            <a:xfrm>
              <a:off x="6709970" y="3085155"/>
              <a:ext cx="2032929" cy="769441"/>
            </a:xfrm>
            <a:prstGeom prst="rect">
              <a:avLst/>
            </a:prstGeom>
            <a:noFill/>
          </p:spPr>
          <p:txBody>
            <a:bodyPr wrap="none" rtlCol="1">
              <a:spAutoFit/>
            </a:bodyPr>
            <a:lstStyle/>
            <a:p>
              <a:pPr algn="r" rtl="1"/>
              <a:r>
                <a:rPr lang="prs-AF" sz="4400" dirty="0">
                  <a:cs typeface="B Titr" panose="00000700000000000000" pitchFamily="2" charset="-78"/>
                </a:rPr>
                <a:t>نقد مقاله </a:t>
              </a:r>
              <a:endParaRPr lang="fa-IR" sz="4400" dirty="0">
                <a:cs typeface="B Titr" panose="00000700000000000000" pitchFamily="2" charset="-78"/>
              </a:endParaRPr>
            </a:p>
          </p:txBody>
        </p:sp>
        <p:sp>
          <p:nvSpPr>
            <p:cNvPr id="18" name="Google Shape;9044;p69">
              <a:extLst>
                <a:ext uri="{FF2B5EF4-FFF2-40B4-BE49-F238E27FC236}">
                  <a16:creationId xmlns:a16="http://schemas.microsoft.com/office/drawing/2014/main" id="{8348C444-4016-460B-B34D-EB3F44EFDF03}"/>
                </a:ext>
              </a:extLst>
            </p:cNvPr>
            <p:cNvSpPr/>
            <p:nvPr/>
          </p:nvSpPr>
          <p:spPr>
            <a:xfrm>
              <a:off x="8742899" y="3084950"/>
              <a:ext cx="777419" cy="769851"/>
            </a:xfrm>
            <a:custGeom>
              <a:avLst/>
              <a:gdLst/>
              <a:ahLst/>
              <a:cxnLst/>
              <a:rect l="l" t="t" r="r" b="b"/>
              <a:pathLst>
                <a:path w="19516" h="19326" extrusionOk="0">
                  <a:moveTo>
                    <a:pt x="15929" y="1934"/>
                  </a:moveTo>
                  <a:lnTo>
                    <a:pt x="15929" y="2834"/>
                  </a:lnTo>
                  <a:cubicBezTo>
                    <a:pt x="15929" y="3145"/>
                    <a:pt x="16182" y="3398"/>
                    <a:pt x="16496" y="3398"/>
                  </a:cubicBezTo>
                  <a:lnTo>
                    <a:pt x="17393" y="3398"/>
                  </a:lnTo>
                  <a:lnTo>
                    <a:pt x="16261" y="4531"/>
                  </a:lnTo>
                  <a:lnTo>
                    <a:pt x="14796" y="4531"/>
                  </a:lnTo>
                  <a:lnTo>
                    <a:pt x="14796" y="3066"/>
                  </a:lnTo>
                  <a:lnTo>
                    <a:pt x="15929" y="1934"/>
                  </a:lnTo>
                  <a:close/>
                  <a:moveTo>
                    <a:pt x="9663" y="7927"/>
                  </a:moveTo>
                  <a:cubicBezTo>
                    <a:pt x="9926" y="7927"/>
                    <a:pt x="10183" y="7991"/>
                    <a:pt x="10418" y="8109"/>
                  </a:cubicBezTo>
                  <a:lnTo>
                    <a:pt x="9262" y="9262"/>
                  </a:lnTo>
                  <a:cubicBezTo>
                    <a:pt x="9041" y="9485"/>
                    <a:pt x="9041" y="9842"/>
                    <a:pt x="9262" y="10065"/>
                  </a:cubicBezTo>
                  <a:cubicBezTo>
                    <a:pt x="9372" y="10175"/>
                    <a:pt x="9517" y="10231"/>
                    <a:pt x="9662" y="10231"/>
                  </a:cubicBezTo>
                  <a:cubicBezTo>
                    <a:pt x="9807" y="10231"/>
                    <a:pt x="9952" y="10175"/>
                    <a:pt x="10062" y="10065"/>
                  </a:cubicBezTo>
                  <a:lnTo>
                    <a:pt x="11218" y="8909"/>
                  </a:lnTo>
                  <a:cubicBezTo>
                    <a:pt x="11336" y="9141"/>
                    <a:pt x="11399" y="9401"/>
                    <a:pt x="11399" y="9664"/>
                  </a:cubicBezTo>
                  <a:cubicBezTo>
                    <a:pt x="11399" y="10585"/>
                    <a:pt x="10605" y="11364"/>
                    <a:pt x="9663" y="11364"/>
                  </a:cubicBezTo>
                  <a:cubicBezTo>
                    <a:pt x="8721" y="11364"/>
                    <a:pt x="7927" y="10585"/>
                    <a:pt x="7927" y="9664"/>
                  </a:cubicBezTo>
                  <a:cubicBezTo>
                    <a:pt x="7927" y="8722"/>
                    <a:pt x="8721" y="7927"/>
                    <a:pt x="9663" y="7927"/>
                  </a:cubicBezTo>
                  <a:close/>
                  <a:moveTo>
                    <a:pt x="9663" y="5663"/>
                  </a:moveTo>
                  <a:cubicBezTo>
                    <a:pt x="10527" y="5666"/>
                    <a:pt x="11363" y="5953"/>
                    <a:pt x="12049" y="6478"/>
                  </a:cubicBezTo>
                  <a:lnTo>
                    <a:pt x="11242" y="7287"/>
                  </a:lnTo>
                  <a:cubicBezTo>
                    <a:pt x="10777" y="6967"/>
                    <a:pt x="10228" y="6798"/>
                    <a:pt x="9663" y="6795"/>
                  </a:cubicBezTo>
                  <a:cubicBezTo>
                    <a:pt x="8108" y="6795"/>
                    <a:pt x="6795" y="8109"/>
                    <a:pt x="6795" y="9664"/>
                  </a:cubicBezTo>
                  <a:cubicBezTo>
                    <a:pt x="6795" y="10422"/>
                    <a:pt x="7103" y="11143"/>
                    <a:pt x="7649" y="11669"/>
                  </a:cubicBezTo>
                  <a:cubicBezTo>
                    <a:pt x="8208" y="12220"/>
                    <a:pt x="8935" y="12495"/>
                    <a:pt x="9663" y="12495"/>
                  </a:cubicBezTo>
                  <a:cubicBezTo>
                    <a:pt x="10391" y="12495"/>
                    <a:pt x="11119" y="12220"/>
                    <a:pt x="11677" y="11669"/>
                  </a:cubicBezTo>
                  <a:cubicBezTo>
                    <a:pt x="12224" y="11143"/>
                    <a:pt x="12532" y="10422"/>
                    <a:pt x="12532" y="9664"/>
                  </a:cubicBezTo>
                  <a:cubicBezTo>
                    <a:pt x="12529" y="9099"/>
                    <a:pt x="12360" y="8549"/>
                    <a:pt x="12043" y="8084"/>
                  </a:cubicBezTo>
                  <a:lnTo>
                    <a:pt x="12849" y="7278"/>
                  </a:lnTo>
                  <a:cubicBezTo>
                    <a:pt x="13374" y="7964"/>
                    <a:pt x="13661" y="8800"/>
                    <a:pt x="13664" y="9664"/>
                  </a:cubicBezTo>
                  <a:cubicBezTo>
                    <a:pt x="13664" y="11850"/>
                    <a:pt x="11870" y="13628"/>
                    <a:pt x="9663" y="13628"/>
                  </a:cubicBezTo>
                  <a:cubicBezTo>
                    <a:pt x="7456" y="13628"/>
                    <a:pt x="5662" y="11850"/>
                    <a:pt x="5662" y="9664"/>
                  </a:cubicBezTo>
                  <a:cubicBezTo>
                    <a:pt x="5662" y="7496"/>
                    <a:pt x="7495" y="5663"/>
                    <a:pt x="9663" y="5663"/>
                  </a:cubicBezTo>
                  <a:close/>
                  <a:moveTo>
                    <a:pt x="9676" y="3398"/>
                  </a:moveTo>
                  <a:cubicBezTo>
                    <a:pt x="11130" y="3398"/>
                    <a:pt x="12541" y="3902"/>
                    <a:pt x="13664" y="4826"/>
                  </a:cubicBezTo>
                  <a:lnTo>
                    <a:pt x="13664" y="4863"/>
                  </a:lnTo>
                  <a:lnTo>
                    <a:pt x="12861" y="5663"/>
                  </a:lnTo>
                  <a:cubicBezTo>
                    <a:pt x="11911" y="4901"/>
                    <a:pt x="10770" y="4528"/>
                    <a:pt x="9634" y="4528"/>
                  </a:cubicBezTo>
                  <a:cubicBezTo>
                    <a:pt x="8214" y="4528"/>
                    <a:pt x="6803" y="5111"/>
                    <a:pt x="5786" y="6246"/>
                  </a:cubicBezTo>
                  <a:cubicBezTo>
                    <a:pt x="3959" y="8287"/>
                    <a:pt x="4047" y="11403"/>
                    <a:pt x="5985" y="13341"/>
                  </a:cubicBezTo>
                  <a:cubicBezTo>
                    <a:pt x="6991" y="14346"/>
                    <a:pt x="8313" y="14852"/>
                    <a:pt x="9638" y="14852"/>
                  </a:cubicBezTo>
                  <a:cubicBezTo>
                    <a:pt x="10866" y="14852"/>
                    <a:pt x="12096" y="14417"/>
                    <a:pt x="13078" y="13538"/>
                  </a:cubicBezTo>
                  <a:cubicBezTo>
                    <a:pt x="15119" y="11711"/>
                    <a:pt x="15376" y="8604"/>
                    <a:pt x="13664" y="6463"/>
                  </a:cubicBezTo>
                  <a:lnTo>
                    <a:pt x="14464" y="5663"/>
                  </a:lnTo>
                  <a:lnTo>
                    <a:pt x="14503" y="5663"/>
                  </a:lnTo>
                  <a:cubicBezTo>
                    <a:pt x="15430" y="6789"/>
                    <a:pt x="15935" y="8205"/>
                    <a:pt x="15929" y="9664"/>
                  </a:cubicBezTo>
                  <a:cubicBezTo>
                    <a:pt x="15929" y="13100"/>
                    <a:pt x="13117" y="15893"/>
                    <a:pt x="9663" y="15893"/>
                  </a:cubicBezTo>
                  <a:cubicBezTo>
                    <a:pt x="6209" y="15893"/>
                    <a:pt x="3398" y="13100"/>
                    <a:pt x="3398" y="9664"/>
                  </a:cubicBezTo>
                  <a:cubicBezTo>
                    <a:pt x="3398" y="6209"/>
                    <a:pt x="6209" y="3398"/>
                    <a:pt x="9663" y="3398"/>
                  </a:cubicBezTo>
                  <a:cubicBezTo>
                    <a:pt x="9668" y="3398"/>
                    <a:pt x="9672" y="3398"/>
                    <a:pt x="9676" y="3398"/>
                  </a:cubicBezTo>
                  <a:close/>
                  <a:moveTo>
                    <a:pt x="9663" y="1134"/>
                  </a:moveTo>
                  <a:cubicBezTo>
                    <a:pt x="11176" y="1134"/>
                    <a:pt x="12661" y="1532"/>
                    <a:pt x="13975" y="2287"/>
                  </a:cubicBezTo>
                  <a:lnTo>
                    <a:pt x="13830" y="2432"/>
                  </a:lnTo>
                  <a:cubicBezTo>
                    <a:pt x="13724" y="2538"/>
                    <a:pt x="13664" y="2683"/>
                    <a:pt x="13664" y="2834"/>
                  </a:cubicBezTo>
                  <a:lnTo>
                    <a:pt x="13664" y="3428"/>
                  </a:lnTo>
                  <a:cubicBezTo>
                    <a:pt x="12473" y="2670"/>
                    <a:pt x="11090" y="2266"/>
                    <a:pt x="9679" y="2266"/>
                  </a:cubicBezTo>
                  <a:cubicBezTo>
                    <a:pt x="9674" y="2266"/>
                    <a:pt x="9668" y="2266"/>
                    <a:pt x="9663" y="2266"/>
                  </a:cubicBezTo>
                  <a:cubicBezTo>
                    <a:pt x="7701" y="2266"/>
                    <a:pt x="5847" y="3039"/>
                    <a:pt x="4443" y="4443"/>
                  </a:cubicBezTo>
                  <a:cubicBezTo>
                    <a:pt x="3039" y="5847"/>
                    <a:pt x="2266" y="7701"/>
                    <a:pt x="2266" y="9664"/>
                  </a:cubicBezTo>
                  <a:cubicBezTo>
                    <a:pt x="2266" y="11626"/>
                    <a:pt x="3039" y="13474"/>
                    <a:pt x="4443" y="14866"/>
                  </a:cubicBezTo>
                  <a:cubicBezTo>
                    <a:pt x="5886" y="16305"/>
                    <a:pt x="7775" y="17024"/>
                    <a:pt x="9663" y="17024"/>
                  </a:cubicBezTo>
                  <a:cubicBezTo>
                    <a:pt x="11552" y="17024"/>
                    <a:pt x="13441" y="16305"/>
                    <a:pt x="14884" y="14866"/>
                  </a:cubicBezTo>
                  <a:cubicBezTo>
                    <a:pt x="16288" y="13474"/>
                    <a:pt x="17061" y="11626"/>
                    <a:pt x="17061" y="9664"/>
                  </a:cubicBezTo>
                  <a:cubicBezTo>
                    <a:pt x="17064" y="8248"/>
                    <a:pt x="16659" y="6859"/>
                    <a:pt x="15898" y="5663"/>
                  </a:cubicBezTo>
                  <a:lnTo>
                    <a:pt x="16496" y="5663"/>
                  </a:lnTo>
                  <a:cubicBezTo>
                    <a:pt x="16644" y="5663"/>
                    <a:pt x="16789" y="5602"/>
                    <a:pt x="16895" y="5497"/>
                  </a:cubicBezTo>
                  <a:lnTo>
                    <a:pt x="17040" y="5352"/>
                  </a:lnTo>
                  <a:cubicBezTo>
                    <a:pt x="17795" y="6665"/>
                    <a:pt x="18193" y="8151"/>
                    <a:pt x="18193" y="9664"/>
                  </a:cubicBezTo>
                  <a:cubicBezTo>
                    <a:pt x="18193" y="14368"/>
                    <a:pt x="14367" y="18194"/>
                    <a:pt x="9663" y="18194"/>
                  </a:cubicBezTo>
                  <a:cubicBezTo>
                    <a:pt x="4959" y="18194"/>
                    <a:pt x="1133" y="14368"/>
                    <a:pt x="1133" y="9664"/>
                  </a:cubicBezTo>
                  <a:cubicBezTo>
                    <a:pt x="1133" y="4959"/>
                    <a:pt x="4959" y="1134"/>
                    <a:pt x="9663" y="1134"/>
                  </a:cubicBezTo>
                  <a:close/>
                  <a:moveTo>
                    <a:pt x="16491" y="0"/>
                  </a:moveTo>
                  <a:cubicBezTo>
                    <a:pt x="16352" y="0"/>
                    <a:pt x="16210" y="52"/>
                    <a:pt x="16095" y="167"/>
                  </a:cubicBezTo>
                  <a:lnTo>
                    <a:pt x="14799" y="1463"/>
                  </a:lnTo>
                  <a:cubicBezTo>
                    <a:pt x="13256" y="509"/>
                    <a:pt x="11478" y="4"/>
                    <a:pt x="9663" y="1"/>
                  </a:cubicBezTo>
                  <a:cubicBezTo>
                    <a:pt x="7094" y="1"/>
                    <a:pt x="4669" y="1010"/>
                    <a:pt x="2839" y="2840"/>
                  </a:cubicBezTo>
                  <a:cubicBezTo>
                    <a:pt x="1009" y="4669"/>
                    <a:pt x="1" y="7094"/>
                    <a:pt x="1" y="9664"/>
                  </a:cubicBezTo>
                  <a:cubicBezTo>
                    <a:pt x="1" y="12233"/>
                    <a:pt x="1009" y="14658"/>
                    <a:pt x="2839" y="16488"/>
                  </a:cubicBezTo>
                  <a:cubicBezTo>
                    <a:pt x="4669" y="18317"/>
                    <a:pt x="7094" y="19326"/>
                    <a:pt x="9663" y="19326"/>
                  </a:cubicBezTo>
                  <a:cubicBezTo>
                    <a:pt x="12233" y="19326"/>
                    <a:pt x="14657" y="18317"/>
                    <a:pt x="16487" y="16488"/>
                  </a:cubicBezTo>
                  <a:cubicBezTo>
                    <a:pt x="18317" y="14658"/>
                    <a:pt x="19325" y="12233"/>
                    <a:pt x="19325" y="9664"/>
                  </a:cubicBezTo>
                  <a:cubicBezTo>
                    <a:pt x="19322" y="7849"/>
                    <a:pt x="18818" y="6070"/>
                    <a:pt x="17864" y="4528"/>
                  </a:cubicBezTo>
                  <a:lnTo>
                    <a:pt x="19159" y="3232"/>
                  </a:lnTo>
                  <a:cubicBezTo>
                    <a:pt x="19516" y="2876"/>
                    <a:pt x="19265" y="2266"/>
                    <a:pt x="18761" y="2266"/>
                  </a:cubicBezTo>
                  <a:lnTo>
                    <a:pt x="17061" y="2266"/>
                  </a:lnTo>
                  <a:lnTo>
                    <a:pt x="17061" y="569"/>
                  </a:lnTo>
                  <a:cubicBezTo>
                    <a:pt x="17061" y="226"/>
                    <a:pt x="16782" y="0"/>
                    <a:pt x="16491" y="0"/>
                  </a:cubicBezTo>
                  <a:close/>
                </a:path>
              </a:pathLst>
            </a:custGeom>
            <a:solidFill>
              <a:srgbClr val="0C19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435D74"/>
                </a:solidFill>
              </a:endParaRPr>
            </a:p>
          </p:txBody>
        </p:sp>
      </p:grpSp>
      <p:sp>
        <p:nvSpPr>
          <p:cNvPr id="5" name="Slide Number Placeholder 4">
            <a:extLst>
              <a:ext uri="{FF2B5EF4-FFF2-40B4-BE49-F238E27FC236}">
                <a16:creationId xmlns:a16="http://schemas.microsoft.com/office/drawing/2014/main" id="{A6645DB8-5929-AE08-D7E6-E6D6C8F4315C}"/>
              </a:ext>
            </a:extLst>
          </p:cNvPr>
          <p:cNvSpPr>
            <a:spLocks noGrp="1"/>
          </p:cNvSpPr>
          <p:nvPr>
            <p:ph type="sldNum" sz="quarter" idx="12"/>
          </p:nvPr>
        </p:nvSpPr>
        <p:spPr/>
        <p:txBody>
          <a:bodyPr/>
          <a:lstStyle/>
          <a:p>
            <a:fld id="{EE33C7F8-D8E1-4961-B70B-472B6A48943E}" type="slidenum">
              <a:rPr lang="fa-IR" smtClean="0"/>
              <a:pPr/>
              <a:t>39</a:t>
            </a:fld>
            <a:endParaRPr lang="fa-IR" dirty="0"/>
          </a:p>
        </p:txBody>
      </p:sp>
    </p:spTree>
    <p:extLst>
      <p:ext uri="{BB962C8B-B14F-4D97-AF65-F5344CB8AC3E}">
        <p14:creationId xmlns:p14="http://schemas.microsoft.com/office/powerpoint/2010/main" val="16695657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EBE9EC"/>
        </a:solidFill>
        <a:effectLst/>
      </p:bgPr>
    </p:bg>
    <p:spTree>
      <p:nvGrpSpPr>
        <p:cNvPr id="1" name=""/>
        <p:cNvGrpSpPr/>
        <p:nvPr/>
      </p:nvGrpSpPr>
      <p:grpSpPr>
        <a:xfrm>
          <a:off x="0" y="0"/>
          <a:ext cx="0" cy="0"/>
          <a:chOff x="0" y="0"/>
          <a:chExt cx="0" cy="0"/>
        </a:xfrm>
      </p:grpSpPr>
      <p:sp>
        <p:nvSpPr>
          <p:cNvPr id="35" name="Rectangle: Rounded Corners 34">
            <a:extLst>
              <a:ext uri="{FF2B5EF4-FFF2-40B4-BE49-F238E27FC236}">
                <a16:creationId xmlns:a16="http://schemas.microsoft.com/office/drawing/2014/main" id="{DA8AD691-53AF-4243-88E1-F2F8A70C4022}"/>
              </a:ext>
            </a:extLst>
          </p:cNvPr>
          <p:cNvSpPr/>
          <p:nvPr/>
        </p:nvSpPr>
        <p:spPr>
          <a:xfrm>
            <a:off x="1549241" y="922056"/>
            <a:ext cx="1261353" cy="1536700"/>
          </a:xfrm>
          <a:prstGeom prst="roundRect">
            <a:avLst/>
          </a:prstGeom>
          <a:solidFill>
            <a:schemeClr val="bg1">
              <a:lumMod val="6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33" name="Rectangle: Rounded Corners 32">
            <a:extLst>
              <a:ext uri="{FF2B5EF4-FFF2-40B4-BE49-F238E27FC236}">
                <a16:creationId xmlns:a16="http://schemas.microsoft.com/office/drawing/2014/main" id="{C09AEBFA-B138-4F2E-86B4-806B420AF84F}"/>
              </a:ext>
            </a:extLst>
          </p:cNvPr>
          <p:cNvSpPr/>
          <p:nvPr/>
        </p:nvSpPr>
        <p:spPr>
          <a:xfrm>
            <a:off x="1537285" y="4399244"/>
            <a:ext cx="1261353" cy="1536700"/>
          </a:xfrm>
          <a:prstGeom prst="roundRect">
            <a:avLst/>
          </a:prstGeom>
          <a:solidFill>
            <a:schemeClr val="bg1">
              <a:lumMod val="6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34" name="Rectangle: Rounded Corners 33">
            <a:extLst>
              <a:ext uri="{FF2B5EF4-FFF2-40B4-BE49-F238E27FC236}">
                <a16:creationId xmlns:a16="http://schemas.microsoft.com/office/drawing/2014/main" id="{316C1285-AA35-4B33-A1C2-0B91274E9309}"/>
              </a:ext>
            </a:extLst>
          </p:cNvPr>
          <p:cNvSpPr/>
          <p:nvPr/>
        </p:nvSpPr>
        <p:spPr>
          <a:xfrm>
            <a:off x="1402599" y="2723058"/>
            <a:ext cx="1261353" cy="1536700"/>
          </a:xfrm>
          <a:prstGeom prst="roundRect">
            <a:avLst/>
          </a:prstGeom>
          <a:solidFill>
            <a:schemeClr val="bg1">
              <a:lumMod val="6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20" name="Oval 19">
            <a:extLst>
              <a:ext uri="{FF2B5EF4-FFF2-40B4-BE49-F238E27FC236}">
                <a16:creationId xmlns:a16="http://schemas.microsoft.com/office/drawing/2014/main" id="{C25540A0-CA8D-4C41-AF0A-C4AA2E846915}"/>
              </a:ext>
            </a:extLst>
          </p:cNvPr>
          <p:cNvSpPr/>
          <p:nvPr/>
        </p:nvSpPr>
        <p:spPr>
          <a:xfrm>
            <a:off x="11200801" y="364369"/>
            <a:ext cx="1727474" cy="172747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6" name="Rectangle: Rounded Corners 5">
            <a:extLst>
              <a:ext uri="{FF2B5EF4-FFF2-40B4-BE49-F238E27FC236}">
                <a16:creationId xmlns:a16="http://schemas.microsoft.com/office/drawing/2014/main" id="{F09E1B99-42C7-48D0-90F3-B8C1DB46C8CF}"/>
              </a:ext>
            </a:extLst>
          </p:cNvPr>
          <p:cNvSpPr/>
          <p:nvPr/>
        </p:nvSpPr>
        <p:spPr>
          <a:xfrm>
            <a:off x="609764" y="833156"/>
            <a:ext cx="8141407" cy="1625600"/>
          </a:xfrm>
          <a:prstGeom prst="roundRect">
            <a:avLst/>
          </a:prstGeom>
          <a:solidFill>
            <a:schemeClr val="bg1">
              <a:lumMod val="85000"/>
            </a:schemeClr>
          </a:solidFill>
          <a:ln w="381" cmpd="sng">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7" name="Rectangle: Rounded Corners 6">
            <a:extLst>
              <a:ext uri="{FF2B5EF4-FFF2-40B4-BE49-F238E27FC236}">
                <a16:creationId xmlns:a16="http://schemas.microsoft.com/office/drawing/2014/main" id="{EF74CBA9-7295-4F6A-AF88-6D4831A3F52F}"/>
              </a:ext>
            </a:extLst>
          </p:cNvPr>
          <p:cNvSpPr/>
          <p:nvPr/>
        </p:nvSpPr>
        <p:spPr>
          <a:xfrm>
            <a:off x="609765" y="2591047"/>
            <a:ext cx="2476500" cy="1627200"/>
          </a:xfrm>
          <a:prstGeom prst="roundRect">
            <a:avLst/>
          </a:prstGeom>
          <a:gradFill>
            <a:gsLst>
              <a:gs pos="100000">
                <a:srgbClr val="003D5C"/>
              </a:gs>
              <a:gs pos="0">
                <a:srgbClr val="007DBC"/>
              </a:gs>
            </a:gsLst>
            <a:lin ang="8100000" scaled="1"/>
          </a:gradFill>
          <a:ln w="381" cmpd="sng">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9" name="Rectangle: Rounded Corners 8">
            <a:extLst>
              <a:ext uri="{FF2B5EF4-FFF2-40B4-BE49-F238E27FC236}">
                <a16:creationId xmlns:a16="http://schemas.microsoft.com/office/drawing/2014/main" id="{8490E6EB-C134-483F-9D1D-7E79A3B5F2C0}"/>
              </a:ext>
            </a:extLst>
          </p:cNvPr>
          <p:cNvSpPr/>
          <p:nvPr/>
        </p:nvSpPr>
        <p:spPr>
          <a:xfrm>
            <a:off x="609765" y="4397644"/>
            <a:ext cx="2476500" cy="1627200"/>
          </a:xfrm>
          <a:prstGeom prst="roundRect">
            <a:avLst/>
          </a:prstGeom>
          <a:gradFill>
            <a:gsLst>
              <a:gs pos="0">
                <a:srgbClr val="1B3863"/>
              </a:gs>
              <a:gs pos="100000">
                <a:srgbClr val="0C192C"/>
              </a:gs>
            </a:gsLst>
            <a:lin ang="5400000" scaled="1"/>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endParaRPr lang="fa-IR" dirty="0">
              <a:cs typeface="B Tir" panose="00000400000000000000" pitchFamily="2" charset="-78"/>
            </a:endParaRPr>
          </a:p>
        </p:txBody>
      </p:sp>
      <p:sp>
        <p:nvSpPr>
          <p:cNvPr id="19" name="Oval 18">
            <a:extLst>
              <a:ext uri="{FF2B5EF4-FFF2-40B4-BE49-F238E27FC236}">
                <a16:creationId xmlns:a16="http://schemas.microsoft.com/office/drawing/2014/main" id="{79DADFF4-65EA-4A5F-B04F-E45E7EC1E3BC}"/>
              </a:ext>
            </a:extLst>
          </p:cNvPr>
          <p:cNvSpPr/>
          <p:nvPr/>
        </p:nvSpPr>
        <p:spPr>
          <a:xfrm>
            <a:off x="10374935" y="-974307"/>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1" name="Oval 20">
            <a:extLst>
              <a:ext uri="{FF2B5EF4-FFF2-40B4-BE49-F238E27FC236}">
                <a16:creationId xmlns:a16="http://schemas.microsoft.com/office/drawing/2014/main" id="{B433083E-994B-494E-A9E5-3DE4E466C838}"/>
              </a:ext>
            </a:extLst>
          </p:cNvPr>
          <p:cNvSpPr/>
          <p:nvPr/>
        </p:nvSpPr>
        <p:spPr>
          <a:xfrm>
            <a:off x="9747137" y="317294"/>
            <a:ext cx="1314024" cy="1314024"/>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2" name="Oval 21">
            <a:extLst>
              <a:ext uri="{FF2B5EF4-FFF2-40B4-BE49-F238E27FC236}">
                <a16:creationId xmlns:a16="http://schemas.microsoft.com/office/drawing/2014/main" id="{A8849845-B86F-48D9-ACF9-CF07D7D1DC51}"/>
              </a:ext>
            </a:extLst>
          </p:cNvPr>
          <p:cNvSpPr/>
          <p:nvPr/>
        </p:nvSpPr>
        <p:spPr>
          <a:xfrm>
            <a:off x="10571657" y="1191479"/>
            <a:ext cx="732855" cy="732855"/>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pic>
        <p:nvPicPr>
          <p:cNvPr id="29" name="Picture 28">
            <a:extLst>
              <a:ext uri="{FF2B5EF4-FFF2-40B4-BE49-F238E27FC236}">
                <a16:creationId xmlns:a16="http://schemas.microsoft.com/office/drawing/2014/main" id="{BEC7F0DF-4875-479F-AD79-A41D39196EA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29219" y1="82269" x2="37448" y2="82331"/>
                        <a14:foregroundMark x1="37448" y1="82331" x2="38438" y2="80223"/>
                        <a14:foregroundMark x1="48490" y1="34408" x2="50156" y2="35214"/>
                        <a14:foregroundMark x1="49323" y1="32238" x2="50990" y2="35896"/>
                        <a14:foregroundMark x1="59635" y1="60632" x2="62292" y2="64662"/>
                        <a14:foregroundMark x1="60313" y1="58648" x2="61719" y2="59950"/>
                        <a14:foregroundMark x1="64531" y1="38190" x2="64219" y2="38686"/>
                        <a14:foregroundMark x1="65365" y1="37694" x2="65365" y2="37694"/>
                        <a14:backgroundMark x1="77240" y1="74272" x2="75833" y2="83943"/>
                        <a14:backgroundMark x1="75833" y1="83943" x2="78229" y2="74954"/>
                        <a14:backgroundMark x1="78229" y1="74954" x2="75000" y2="87105"/>
                        <a14:backgroundMark x1="75000" y1="87105" x2="75000" y2="88035"/>
                        <a14:backgroundMark x1="57135" y1="29076" x2="57135" y2="29076"/>
                        <a14:backgroundMark x1="63802" y1="30254" x2="64375" y2="29262"/>
                        <a14:backgroundMark x1="65781" y1="38066" x2="65052" y2="38066"/>
                        <a14:backgroundMark x1="54323" y1="31742" x2="54323" y2="31742"/>
                      </a14:backgroundRemoval>
                    </a14:imgEffect>
                  </a14:imgLayer>
                </a14:imgProps>
              </a:ext>
            </a:extLst>
          </a:blip>
          <a:stretch>
            <a:fillRect/>
          </a:stretch>
        </p:blipFill>
        <p:spPr>
          <a:xfrm>
            <a:off x="8896616" y="3860625"/>
            <a:ext cx="4082936" cy="3430092"/>
          </a:xfrm>
          <a:prstGeom prst="rect">
            <a:avLst/>
          </a:prstGeom>
        </p:spPr>
      </p:pic>
      <p:pic>
        <p:nvPicPr>
          <p:cNvPr id="4" name="Picture 3">
            <a:extLst>
              <a:ext uri="{FF2B5EF4-FFF2-40B4-BE49-F238E27FC236}">
                <a16:creationId xmlns:a16="http://schemas.microsoft.com/office/drawing/2014/main" id="{20B2B810-BD60-4438-8354-C8205C0D45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9514" y="4438044"/>
            <a:ext cx="2357205" cy="1548000"/>
          </a:xfrm>
          <a:prstGeom prst="roundRect">
            <a:avLst/>
          </a:prstGeom>
          <a:ln>
            <a:solidFill>
              <a:srgbClr val="121429"/>
            </a:solidFill>
          </a:ln>
          <a:effectLst>
            <a:outerShdw blurRad="63500" sx="102000" sy="102000" algn="ctr" rotWithShape="0">
              <a:prstClr val="black">
                <a:alpha val="40000"/>
              </a:prstClr>
            </a:outerShdw>
          </a:effectLst>
        </p:spPr>
      </p:pic>
      <p:pic>
        <p:nvPicPr>
          <p:cNvPr id="8" name="Picture 7">
            <a:extLst>
              <a:ext uri="{FF2B5EF4-FFF2-40B4-BE49-F238E27FC236}">
                <a16:creationId xmlns:a16="http://schemas.microsoft.com/office/drawing/2014/main" id="{E10C1B13-A8DB-4CA5-8958-FF34C1872C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9311" y="871956"/>
            <a:ext cx="2337408" cy="1548000"/>
          </a:xfrm>
          <a:prstGeom prst="roundRect">
            <a:avLst/>
          </a:prstGeom>
          <a:ln>
            <a:solidFill>
              <a:srgbClr val="121429"/>
            </a:solidFill>
          </a:ln>
          <a:effectLst>
            <a:outerShdw blurRad="63500" sx="102000" sy="102000" algn="ctr" rotWithShape="0">
              <a:prstClr val="black">
                <a:alpha val="40000"/>
              </a:prstClr>
            </a:outerShdw>
          </a:effectLst>
        </p:spPr>
      </p:pic>
      <p:pic>
        <p:nvPicPr>
          <p:cNvPr id="11" name="Picture 10">
            <a:extLst>
              <a:ext uri="{FF2B5EF4-FFF2-40B4-BE49-F238E27FC236}">
                <a16:creationId xmlns:a16="http://schemas.microsoft.com/office/drawing/2014/main" id="{0641A9AA-84AD-4A0E-9C0A-C71B0CD0F0B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8015" y="2624647"/>
            <a:ext cx="2340000" cy="1560000"/>
          </a:xfrm>
          <a:prstGeom prst="roundRect">
            <a:avLst/>
          </a:prstGeom>
          <a:ln>
            <a:solidFill>
              <a:srgbClr val="121429"/>
            </a:solidFill>
          </a:ln>
          <a:effectLst>
            <a:outerShdw blurRad="63500" sx="102000" sy="102000" algn="ctr" rotWithShape="0">
              <a:prstClr val="black">
                <a:alpha val="40000"/>
              </a:prstClr>
            </a:outerShdw>
          </a:effectLst>
        </p:spPr>
      </p:pic>
      <p:sp>
        <p:nvSpPr>
          <p:cNvPr id="3" name="Rectangle 2">
            <a:extLst>
              <a:ext uri="{FF2B5EF4-FFF2-40B4-BE49-F238E27FC236}">
                <a16:creationId xmlns:a16="http://schemas.microsoft.com/office/drawing/2014/main" id="{8A1AE1BF-06A1-46A2-A0A3-ED8618A1D92E}"/>
              </a:ext>
            </a:extLst>
          </p:cNvPr>
          <p:cNvSpPr/>
          <p:nvPr/>
        </p:nvSpPr>
        <p:spPr>
          <a:xfrm>
            <a:off x="2221905" y="838317"/>
            <a:ext cx="6096000" cy="1785104"/>
          </a:xfrm>
          <a:prstGeom prst="rect">
            <a:avLst/>
          </a:prstGeom>
        </p:spPr>
        <p:txBody>
          <a:bodyPr>
            <a:spAutoFit/>
          </a:bodyPr>
          <a:lstStyle/>
          <a:p>
            <a:pPr algn="r"/>
            <a:r>
              <a:rPr lang="fa-IR" sz="2000" b="1" dirty="0">
                <a:cs typeface="B Nazanin" panose="00000400000000000000" pitchFamily="2" charset="-78"/>
              </a:rPr>
              <a:t>نقاط قوت</a:t>
            </a:r>
          </a:p>
          <a:p>
            <a:pPr marL="285750" indent="-285750" algn="r" rtl="1">
              <a:buFont typeface="Arial" panose="020B0604020202020204" pitchFamily="34" charset="0"/>
              <a:buChar char="•"/>
            </a:pPr>
            <a:r>
              <a:rPr lang="fa-IR" dirty="0">
                <a:cs typeface="B Nazanin" panose="00000400000000000000" pitchFamily="2" charset="-78"/>
              </a:rPr>
              <a:t>جامع و بین‌رشته‌ای</a:t>
            </a:r>
          </a:p>
          <a:p>
            <a:pPr marL="285750" indent="-285750" algn="r" rtl="1">
              <a:buFont typeface="Arial" panose="020B0604020202020204" pitchFamily="34" charset="0"/>
              <a:buChar char="•"/>
            </a:pPr>
            <a:r>
              <a:rPr lang="fa-IR" dirty="0">
                <a:cs typeface="B Nazanin" panose="00000400000000000000" pitchFamily="2" charset="-78"/>
              </a:rPr>
              <a:t>توجه به انگل، ناقل، مخزن و محیط</a:t>
            </a:r>
          </a:p>
          <a:p>
            <a:pPr marL="285750" indent="-285750" algn="r" rtl="1">
              <a:buFont typeface="Arial" panose="020B0604020202020204" pitchFamily="34" charset="0"/>
              <a:buChar char="•"/>
            </a:pPr>
            <a:r>
              <a:rPr lang="fa-IR" dirty="0">
                <a:cs typeface="B Nazanin" panose="00000400000000000000" pitchFamily="2" charset="-78"/>
              </a:rPr>
              <a:t>تأکید بر ناهمگونی جغرافیایی</a:t>
            </a:r>
          </a:p>
          <a:p>
            <a:pPr marL="285750" indent="-285750" algn="r" rtl="1">
              <a:buFont typeface="Arial" panose="020B0604020202020204" pitchFamily="34" charset="0"/>
              <a:buChar char="•"/>
            </a:pPr>
            <a:r>
              <a:rPr lang="fa-IR" dirty="0">
                <a:cs typeface="B Nazanin" panose="00000400000000000000" pitchFamily="2" charset="-78"/>
              </a:rPr>
              <a:t> تبیین مناسب رویکرد One Health</a:t>
            </a:r>
          </a:p>
          <a:p>
            <a:pPr algn="l"/>
            <a:endParaRPr lang="fa-IR" dirty="0">
              <a:solidFill>
                <a:schemeClr val="bg1"/>
              </a:solidFill>
              <a:cs typeface="B Nazanin" panose="00000400000000000000" pitchFamily="2" charset="-78"/>
            </a:endParaRPr>
          </a:p>
        </p:txBody>
      </p:sp>
      <p:sp>
        <p:nvSpPr>
          <p:cNvPr id="2" name="Slide Number Placeholder 1">
            <a:extLst>
              <a:ext uri="{FF2B5EF4-FFF2-40B4-BE49-F238E27FC236}">
                <a16:creationId xmlns:a16="http://schemas.microsoft.com/office/drawing/2014/main" id="{31B3036B-90BF-DDBC-38D7-98B22816CE66}"/>
              </a:ext>
            </a:extLst>
          </p:cNvPr>
          <p:cNvSpPr>
            <a:spLocks noGrp="1"/>
          </p:cNvSpPr>
          <p:nvPr>
            <p:ph type="sldNum" sz="quarter" idx="12"/>
          </p:nvPr>
        </p:nvSpPr>
        <p:spPr/>
        <p:txBody>
          <a:bodyPr/>
          <a:lstStyle/>
          <a:p>
            <a:fld id="{EE33C7F8-D8E1-4961-B70B-472B6A48943E}" type="slidenum">
              <a:rPr lang="fa-IR" smtClean="0"/>
              <a:pPr/>
              <a:t>40</a:t>
            </a:fld>
            <a:endParaRPr lang="fa-IR" dirty="0"/>
          </a:p>
        </p:txBody>
      </p:sp>
    </p:spTree>
    <p:extLst>
      <p:ext uri="{BB962C8B-B14F-4D97-AF65-F5344CB8AC3E}">
        <p14:creationId xmlns:p14="http://schemas.microsoft.com/office/powerpoint/2010/main" val="32843898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EBE9EC"/>
        </a:solidFill>
        <a:effectLst/>
      </p:bgPr>
    </p:bg>
    <p:spTree>
      <p:nvGrpSpPr>
        <p:cNvPr id="1" name=""/>
        <p:cNvGrpSpPr/>
        <p:nvPr/>
      </p:nvGrpSpPr>
      <p:grpSpPr>
        <a:xfrm>
          <a:off x="0" y="0"/>
          <a:ext cx="0" cy="0"/>
          <a:chOff x="0" y="0"/>
          <a:chExt cx="0" cy="0"/>
        </a:xfrm>
      </p:grpSpPr>
      <p:sp>
        <p:nvSpPr>
          <p:cNvPr id="35" name="Rectangle: Rounded Corners 34">
            <a:extLst>
              <a:ext uri="{FF2B5EF4-FFF2-40B4-BE49-F238E27FC236}">
                <a16:creationId xmlns:a16="http://schemas.microsoft.com/office/drawing/2014/main" id="{DA8AD691-53AF-4243-88E1-F2F8A70C4022}"/>
              </a:ext>
            </a:extLst>
          </p:cNvPr>
          <p:cNvSpPr/>
          <p:nvPr/>
        </p:nvSpPr>
        <p:spPr>
          <a:xfrm>
            <a:off x="1549241" y="922056"/>
            <a:ext cx="1261353" cy="1536700"/>
          </a:xfrm>
          <a:prstGeom prst="roundRect">
            <a:avLst/>
          </a:prstGeom>
          <a:solidFill>
            <a:schemeClr val="bg1">
              <a:lumMod val="6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33" name="Rectangle: Rounded Corners 32">
            <a:extLst>
              <a:ext uri="{FF2B5EF4-FFF2-40B4-BE49-F238E27FC236}">
                <a16:creationId xmlns:a16="http://schemas.microsoft.com/office/drawing/2014/main" id="{C09AEBFA-B138-4F2E-86B4-806B420AF84F}"/>
              </a:ext>
            </a:extLst>
          </p:cNvPr>
          <p:cNvSpPr/>
          <p:nvPr/>
        </p:nvSpPr>
        <p:spPr>
          <a:xfrm>
            <a:off x="1537285" y="4399244"/>
            <a:ext cx="1261353" cy="1536700"/>
          </a:xfrm>
          <a:prstGeom prst="roundRect">
            <a:avLst/>
          </a:prstGeom>
          <a:solidFill>
            <a:schemeClr val="bg1">
              <a:lumMod val="6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34" name="Rectangle: Rounded Corners 33">
            <a:extLst>
              <a:ext uri="{FF2B5EF4-FFF2-40B4-BE49-F238E27FC236}">
                <a16:creationId xmlns:a16="http://schemas.microsoft.com/office/drawing/2014/main" id="{316C1285-AA35-4B33-A1C2-0B91274E9309}"/>
              </a:ext>
            </a:extLst>
          </p:cNvPr>
          <p:cNvSpPr/>
          <p:nvPr/>
        </p:nvSpPr>
        <p:spPr>
          <a:xfrm>
            <a:off x="1402599" y="2723058"/>
            <a:ext cx="1261353" cy="1536700"/>
          </a:xfrm>
          <a:prstGeom prst="roundRect">
            <a:avLst/>
          </a:prstGeom>
          <a:solidFill>
            <a:schemeClr val="bg1">
              <a:lumMod val="6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20" name="Oval 19">
            <a:extLst>
              <a:ext uri="{FF2B5EF4-FFF2-40B4-BE49-F238E27FC236}">
                <a16:creationId xmlns:a16="http://schemas.microsoft.com/office/drawing/2014/main" id="{C25540A0-CA8D-4C41-AF0A-C4AA2E846915}"/>
              </a:ext>
            </a:extLst>
          </p:cNvPr>
          <p:cNvSpPr/>
          <p:nvPr/>
        </p:nvSpPr>
        <p:spPr>
          <a:xfrm>
            <a:off x="11200801" y="364369"/>
            <a:ext cx="1727474" cy="172747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6" name="Rectangle: Rounded Corners 5">
            <a:extLst>
              <a:ext uri="{FF2B5EF4-FFF2-40B4-BE49-F238E27FC236}">
                <a16:creationId xmlns:a16="http://schemas.microsoft.com/office/drawing/2014/main" id="{F09E1B99-42C7-48D0-90F3-B8C1DB46C8CF}"/>
              </a:ext>
            </a:extLst>
          </p:cNvPr>
          <p:cNvSpPr/>
          <p:nvPr/>
        </p:nvSpPr>
        <p:spPr>
          <a:xfrm>
            <a:off x="609765" y="833156"/>
            <a:ext cx="2476500" cy="1625600"/>
          </a:xfrm>
          <a:prstGeom prst="roundRect">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7" name="Rectangle: Rounded Corners 6">
            <a:extLst>
              <a:ext uri="{FF2B5EF4-FFF2-40B4-BE49-F238E27FC236}">
                <a16:creationId xmlns:a16="http://schemas.microsoft.com/office/drawing/2014/main" id="{EF74CBA9-7295-4F6A-AF88-6D4831A3F52F}"/>
              </a:ext>
            </a:extLst>
          </p:cNvPr>
          <p:cNvSpPr/>
          <p:nvPr/>
        </p:nvSpPr>
        <p:spPr>
          <a:xfrm>
            <a:off x="609765" y="2591047"/>
            <a:ext cx="8141406" cy="1986382"/>
          </a:xfrm>
          <a:prstGeom prst="roundRect">
            <a:avLst/>
          </a:prstGeom>
          <a:solidFill>
            <a:schemeClr val="bg1">
              <a:lumMod val="75000"/>
            </a:schemeClr>
          </a:solidFill>
          <a:ln w="381" cmpd="sng">
            <a:solidFill>
              <a:schemeClr val="bg1">
                <a:lumMod val="85000"/>
              </a:schemeClr>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endParaRPr lang="fa-IR" sz="2400" dirty="0">
              <a:cs typeface="B Tir" panose="00000400000000000000" pitchFamily="2" charset="-78"/>
            </a:endParaRPr>
          </a:p>
        </p:txBody>
      </p:sp>
      <p:sp>
        <p:nvSpPr>
          <p:cNvPr id="9" name="Rectangle: Rounded Corners 8">
            <a:extLst>
              <a:ext uri="{FF2B5EF4-FFF2-40B4-BE49-F238E27FC236}">
                <a16:creationId xmlns:a16="http://schemas.microsoft.com/office/drawing/2014/main" id="{8490E6EB-C134-483F-9D1D-7E79A3B5F2C0}"/>
              </a:ext>
            </a:extLst>
          </p:cNvPr>
          <p:cNvSpPr/>
          <p:nvPr/>
        </p:nvSpPr>
        <p:spPr>
          <a:xfrm>
            <a:off x="609765" y="4882926"/>
            <a:ext cx="2476500" cy="1627200"/>
          </a:xfrm>
          <a:prstGeom prst="roundRect">
            <a:avLst/>
          </a:prstGeom>
          <a:gradFill>
            <a:gsLst>
              <a:gs pos="0">
                <a:srgbClr val="1B3863"/>
              </a:gs>
              <a:gs pos="100000">
                <a:srgbClr val="0C192C"/>
              </a:gs>
            </a:gsLst>
            <a:lin ang="5400000" scaled="1"/>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endParaRPr lang="fa-IR" dirty="0">
              <a:cs typeface="B Tir" panose="00000400000000000000" pitchFamily="2" charset="-78"/>
            </a:endParaRPr>
          </a:p>
        </p:txBody>
      </p:sp>
      <p:sp>
        <p:nvSpPr>
          <p:cNvPr id="19" name="Oval 18">
            <a:extLst>
              <a:ext uri="{FF2B5EF4-FFF2-40B4-BE49-F238E27FC236}">
                <a16:creationId xmlns:a16="http://schemas.microsoft.com/office/drawing/2014/main" id="{79DADFF4-65EA-4A5F-B04F-E45E7EC1E3BC}"/>
              </a:ext>
            </a:extLst>
          </p:cNvPr>
          <p:cNvSpPr/>
          <p:nvPr/>
        </p:nvSpPr>
        <p:spPr>
          <a:xfrm>
            <a:off x="10374935" y="-974307"/>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1" name="Oval 20">
            <a:extLst>
              <a:ext uri="{FF2B5EF4-FFF2-40B4-BE49-F238E27FC236}">
                <a16:creationId xmlns:a16="http://schemas.microsoft.com/office/drawing/2014/main" id="{B433083E-994B-494E-A9E5-3DE4E466C838}"/>
              </a:ext>
            </a:extLst>
          </p:cNvPr>
          <p:cNvSpPr/>
          <p:nvPr/>
        </p:nvSpPr>
        <p:spPr>
          <a:xfrm>
            <a:off x="9747137" y="317294"/>
            <a:ext cx="1314024" cy="1314024"/>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2" name="Oval 21">
            <a:extLst>
              <a:ext uri="{FF2B5EF4-FFF2-40B4-BE49-F238E27FC236}">
                <a16:creationId xmlns:a16="http://schemas.microsoft.com/office/drawing/2014/main" id="{A8849845-B86F-48D9-ACF9-CF07D7D1DC51}"/>
              </a:ext>
            </a:extLst>
          </p:cNvPr>
          <p:cNvSpPr/>
          <p:nvPr/>
        </p:nvSpPr>
        <p:spPr>
          <a:xfrm>
            <a:off x="10571657" y="1191479"/>
            <a:ext cx="732855" cy="732855"/>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pic>
        <p:nvPicPr>
          <p:cNvPr id="29" name="Picture 28">
            <a:extLst>
              <a:ext uri="{FF2B5EF4-FFF2-40B4-BE49-F238E27FC236}">
                <a16:creationId xmlns:a16="http://schemas.microsoft.com/office/drawing/2014/main" id="{BEC7F0DF-4875-479F-AD79-A41D39196EA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29219" y1="82269" x2="37448" y2="82331"/>
                        <a14:foregroundMark x1="37448" y1="82331" x2="38438" y2="80223"/>
                        <a14:foregroundMark x1="48490" y1="34408" x2="50156" y2="35214"/>
                        <a14:foregroundMark x1="49323" y1="32238" x2="50990" y2="35896"/>
                        <a14:foregroundMark x1="59635" y1="60632" x2="62292" y2="64662"/>
                        <a14:foregroundMark x1="60313" y1="58648" x2="61719" y2="59950"/>
                        <a14:foregroundMark x1="64531" y1="38190" x2="64219" y2="38686"/>
                        <a14:foregroundMark x1="65365" y1="37694" x2="65365" y2="37694"/>
                        <a14:backgroundMark x1="77240" y1="74272" x2="75833" y2="83943"/>
                        <a14:backgroundMark x1="75833" y1="83943" x2="78229" y2="74954"/>
                        <a14:backgroundMark x1="78229" y1="74954" x2="75000" y2="87105"/>
                        <a14:backgroundMark x1="75000" y1="87105" x2="75000" y2="88035"/>
                        <a14:backgroundMark x1="57135" y1="29076" x2="57135" y2="29076"/>
                        <a14:backgroundMark x1="63802" y1="30254" x2="64375" y2="29262"/>
                        <a14:backgroundMark x1="65781" y1="38066" x2="65052" y2="38066"/>
                        <a14:backgroundMark x1="54323" y1="31742" x2="54323" y2="31742"/>
                      </a14:backgroundRemoval>
                    </a14:imgEffect>
                  </a14:imgLayer>
                </a14:imgProps>
              </a:ext>
            </a:extLst>
          </a:blip>
          <a:stretch>
            <a:fillRect/>
          </a:stretch>
        </p:blipFill>
        <p:spPr>
          <a:xfrm>
            <a:off x="8896616" y="3860625"/>
            <a:ext cx="4082936" cy="3430092"/>
          </a:xfrm>
          <a:prstGeom prst="rect">
            <a:avLst/>
          </a:prstGeom>
        </p:spPr>
      </p:pic>
      <p:pic>
        <p:nvPicPr>
          <p:cNvPr id="4" name="Picture 3">
            <a:extLst>
              <a:ext uri="{FF2B5EF4-FFF2-40B4-BE49-F238E27FC236}">
                <a16:creationId xmlns:a16="http://schemas.microsoft.com/office/drawing/2014/main" id="{20B2B810-BD60-4438-8354-C8205C0D45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263" y="4837816"/>
            <a:ext cx="2357205" cy="1548000"/>
          </a:xfrm>
          <a:prstGeom prst="roundRect">
            <a:avLst/>
          </a:prstGeom>
          <a:ln>
            <a:solidFill>
              <a:srgbClr val="121429"/>
            </a:solidFill>
          </a:ln>
          <a:effectLst>
            <a:outerShdw blurRad="50800" dist="38100" dir="5400000" algn="t" rotWithShape="0">
              <a:prstClr val="black">
                <a:alpha val="40000"/>
              </a:prstClr>
            </a:outerShdw>
          </a:effectLst>
        </p:spPr>
      </p:pic>
      <p:pic>
        <p:nvPicPr>
          <p:cNvPr id="8" name="Picture 7">
            <a:extLst>
              <a:ext uri="{FF2B5EF4-FFF2-40B4-BE49-F238E27FC236}">
                <a16:creationId xmlns:a16="http://schemas.microsoft.com/office/drawing/2014/main" id="{E10C1B13-A8DB-4CA5-8958-FF34C1872C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9311" y="871956"/>
            <a:ext cx="2337408" cy="1548000"/>
          </a:xfrm>
          <a:prstGeom prst="roundRect">
            <a:avLst/>
          </a:prstGeom>
          <a:ln>
            <a:solidFill>
              <a:srgbClr val="121429"/>
            </a:solidFill>
          </a:ln>
          <a:effectLst>
            <a:outerShdw blurRad="50800" dist="38100" dir="5400000" algn="t" rotWithShape="0">
              <a:prstClr val="black">
                <a:alpha val="40000"/>
              </a:prstClr>
            </a:outerShdw>
          </a:effectLst>
        </p:spPr>
      </p:pic>
      <p:pic>
        <p:nvPicPr>
          <p:cNvPr id="11" name="Picture 10">
            <a:extLst>
              <a:ext uri="{FF2B5EF4-FFF2-40B4-BE49-F238E27FC236}">
                <a16:creationId xmlns:a16="http://schemas.microsoft.com/office/drawing/2014/main" id="{0641A9AA-84AD-4A0E-9C0A-C71B0CD0F0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8015" y="2624647"/>
            <a:ext cx="2340000" cy="1952782"/>
          </a:xfrm>
          <a:prstGeom prst="roundRect">
            <a:avLst/>
          </a:prstGeom>
          <a:ln>
            <a:solidFill>
              <a:srgbClr val="121429"/>
            </a:solidFill>
          </a:ln>
          <a:effectLst>
            <a:outerShdw blurRad="50800" dist="38100" dir="5400000" algn="t" rotWithShape="0">
              <a:prstClr val="black">
                <a:alpha val="40000"/>
              </a:prstClr>
            </a:outerShdw>
          </a:effectLst>
        </p:spPr>
      </p:pic>
      <p:sp>
        <p:nvSpPr>
          <p:cNvPr id="18" name="Rectangle 17">
            <a:extLst>
              <a:ext uri="{FF2B5EF4-FFF2-40B4-BE49-F238E27FC236}">
                <a16:creationId xmlns:a16="http://schemas.microsoft.com/office/drawing/2014/main" id="{F900ECAD-3A0E-408E-BE26-D00B1808C37E}"/>
              </a:ext>
            </a:extLst>
          </p:cNvPr>
          <p:cNvSpPr/>
          <p:nvPr/>
        </p:nvSpPr>
        <p:spPr>
          <a:xfrm>
            <a:off x="2387648" y="2684340"/>
            <a:ext cx="6096000" cy="2092881"/>
          </a:xfrm>
          <a:prstGeom prst="rect">
            <a:avLst/>
          </a:prstGeom>
        </p:spPr>
        <p:txBody>
          <a:bodyPr>
            <a:spAutoFit/>
          </a:bodyPr>
          <a:lstStyle/>
          <a:p>
            <a:pPr algn="r" rtl="1"/>
            <a:r>
              <a:rPr lang="fa-IR" sz="2000" b="1" dirty="0">
                <a:cs typeface="B Nazanin" panose="00000400000000000000" pitchFamily="2" charset="-78"/>
              </a:rPr>
              <a:t>محدودیت‌ها</a:t>
            </a:r>
          </a:p>
          <a:p>
            <a:pPr marL="285750" indent="-285750" algn="r" rtl="1">
              <a:buFont typeface="Arial" panose="020B0604020202020204" pitchFamily="34" charset="0"/>
              <a:buChar char="•"/>
            </a:pPr>
            <a:r>
              <a:rPr lang="fa-IR" dirty="0">
                <a:cs typeface="B Nazanin" panose="00000400000000000000" pitchFamily="2" charset="-78"/>
              </a:rPr>
              <a:t>داده‌های کمی محدود</a:t>
            </a:r>
          </a:p>
          <a:p>
            <a:pPr marL="285750" indent="-285750" algn="r" rtl="1">
              <a:buFont typeface="Arial" panose="020B0604020202020204" pitchFamily="34" charset="0"/>
              <a:buChar char="•"/>
            </a:pPr>
            <a:r>
              <a:rPr lang="fa-IR" dirty="0">
                <a:cs typeface="B Nazanin" panose="00000400000000000000" pitchFamily="2" charset="-78"/>
              </a:rPr>
              <a:t>نبود تحلیل نظام‌مند</a:t>
            </a:r>
          </a:p>
          <a:p>
            <a:pPr marL="285750" indent="-285750" algn="r" rtl="1">
              <a:buFont typeface="Arial" panose="020B0604020202020204" pitchFamily="34" charset="0"/>
              <a:buChar char="•"/>
            </a:pPr>
            <a:r>
              <a:rPr lang="fa-IR" dirty="0">
                <a:cs typeface="B Nazanin" panose="00000400000000000000" pitchFamily="2" charset="-78"/>
              </a:rPr>
              <a:t>شواهد مداخله‌ای اندک</a:t>
            </a:r>
          </a:p>
          <a:p>
            <a:pPr marL="285750" indent="-285750" algn="r" rtl="1">
              <a:buFont typeface="Arial" panose="020B0604020202020204" pitchFamily="34" charset="0"/>
              <a:buChar char="•"/>
            </a:pPr>
            <a:r>
              <a:rPr lang="fa-IR" dirty="0">
                <a:cs typeface="B Nazanin" panose="00000400000000000000" pitchFamily="2" charset="-78"/>
              </a:rPr>
              <a:t>نبود baseline دقیق</a:t>
            </a:r>
          </a:p>
          <a:p>
            <a:pPr marL="285750" indent="-285750" algn="r" rtl="1">
              <a:buFont typeface="Arial" panose="020B0604020202020204" pitchFamily="34" charset="0"/>
              <a:buChar char="•"/>
            </a:pPr>
            <a:r>
              <a:rPr lang="fa-IR" dirty="0">
                <a:cs typeface="B Nazanin" panose="00000400000000000000" pitchFamily="2" charset="-78"/>
              </a:rPr>
              <a:t>داده ناکافی درباره ناقل و مخزن</a:t>
            </a:r>
          </a:p>
          <a:p>
            <a:pPr algn="r" rtl="1"/>
            <a:endParaRPr lang="fa-IR" sz="2000" dirty="0">
              <a:solidFill>
                <a:schemeClr val="bg1"/>
              </a:solidFill>
              <a:cs typeface="B Tir" panose="00000400000000000000" pitchFamily="2" charset="-78"/>
            </a:endParaRPr>
          </a:p>
        </p:txBody>
      </p:sp>
      <p:sp>
        <p:nvSpPr>
          <p:cNvPr id="2" name="Slide Number Placeholder 1">
            <a:extLst>
              <a:ext uri="{FF2B5EF4-FFF2-40B4-BE49-F238E27FC236}">
                <a16:creationId xmlns:a16="http://schemas.microsoft.com/office/drawing/2014/main" id="{A149BDFA-824C-0CEE-81C7-764A88413B7E}"/>
              </a:ext>
            </a:extLst>
          </p:cNvPr>
          <p:cNvSpPr>
            <a:spLocks noGrp="1"/>
          </p:cNvSpPr>
          <p:nvPr>
            <p:ph type="sldNum" sz="quarter" idx="12"/>
          </p:nvPr>
        </p:nvSpPr>
        <p:spPr/>
        <p:txBody>
          <a:bodyPr/>
          <a:lstStyle/>
          <a:p>
            <a:fld id="{EE33C7F8-D8E1-4961-B70B-472B6A48943E}" type="slidenum">
              <a:rPr lang="fa-IR" smtClean="0"/>
              <a:pPr/>
              <a:t>41</a:t>
            </a:fld>
            <a:endParaRPr lang="fa-IR" dirty="0"/>
          </a:p>
        </p:txBody>
      </p:sp>
    </p:spTree>
    <p:extLst>
      <p:ext uri="{BB962C8B-B14F-4D97-AF65-F5344CB8AC3E}">
        <p14:creationId xmlns:p14="http://schemas.microsoft.com/office/powerpoint/2010/main" val="29085282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BE9EC"/>
        </a:solidFill>
        <a:effectLst/>
      </p:bgPr>
    </p:bg>
    <p:spTree>
      <p:nvGrpSpPr>
        <p:cNvPr id="1" name=""/>
        <p:cNvGrpSpPr/>
        <p:nvPr/>
      </p:nvGrpSpPr>
      <p:grpSpPr>
        <a:xfrm>
          <a:off x="0" y="0"/>
          <a:ext cx="0" cy="0"/>
          <a:chOff x="0" y="0"/>
          <a:chExt cx="0" cy="0"/>
        </a:xfrm>
      </p:grpSpPr>
      <p:sp>
        <p:nvSpPr>
          <p:cNvPr id="35" name="Rectangle: Rounded Corners 34">
            <a:extLst>
              <a:ext uri="{FF2B5EF4-FFF2-40B4-BE49-F238E27FC236}">
                <a16:creationId xmlns:a16="http://schemas.microsoft.com/office/drawing/2014/main" id="{DA8AD691-53AF-4243-88E1-F2F8A70C4022}"/>
              </a:ext>
            </a:extLst>
          </p:cNvPr>
          <p:cNvSpPr/>
          <p:nvPr/>
        </p:nvSpPr>
        <p:spPr>
          <a:xfrm>
            <a:off x="1549241" y="922056"/>
            <a:ext cx="1261353" cy="1536700"/>
          </a:xfrm>
          <a:prstGeom prst="roundRect">
            <a:avLst/>
          </a:prstGeom>
          <a:solidFill>
            <a:schemeClr val="bg1">
              <a:lumMod val="6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33" name="Rectangle: Rounded Corners 32">
            <a:extLst>
              <a:ext uri="{FF2B5EF4-FFF2-40B4-BE49-F238E27FC236}">
                <a16:creationId xmlns:a16="http://schemas.microsoft.com/office/drawing/2014/main" id="{C09AEBFA-B138-4F2E-86B4-806B420AF84F}"/>
              </a:ext>
            </a:extLst>
          </p:cNvPr>
          <p:cNvSpPr/>
          <p:nvPr/>
        </p:nvSpPr>
        <p:spPr>
          <a:xfrm>
            <a:off x="1537285" y="4399244"/>
            <a:ext cx="1261353" cy="1536700"/>
          </a:xfrm>
          <a:prstGeom prst="roundRect">
            <a:avLst/>
          </a:prstGeom>
          <a:solidFill>
            <a:schemeClr val="bg1">
              <a:lumMod val="6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34" name="Rectangle: Rounded Corners 33">
            <a:extLst>
              <a:ext uri="{FF2B5EF4-FFF2-40B4-BE49-F238E27FC236}">
                <a16:creationId xmlns:a16="http://schemas.microsoft.com/office/drawing/2014/main" id="{316C1285-AA35-4B33-A1C2-0B91274E9309}"/>
              </a:ext>
            </a:extLst>
          </p:cNvPr>
          <p:cNvSpPr/>
          <p:nvPr/>
        </p:nvSpPr>
        <p:spPr>
          <a:xfrm>
            <a:off x="1402599" y="2723058"/>
            <a:ext cx="1261353" cy="1536700"/>
          </a:xfrm>
          <a:prstGeom prst="roundRect">
            <a:avLst/>
          </a:prstGeom>
          <a:solidFill>
            <a:schemeClr val="bg1">
              <a:lumMod val="6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cs typeface="B Tir" panose="00000400000000000000" pitchFamily="2" charset="-78"/>
            </a:endParaRPr>
          </a:p>
        </p:txBody>
      </p:sp>
      <p:sp>
        <p:nvSpPr>
          <p:cNvPr id="20" name="Oval 19">
            <a:extLst>
              <a:ext uri="{FF2B5EF4-FFF2-40B4-BE49-F238E27FC236}">
                <a16:creationId xmlns:a16="http://schemas.microsoft.com/office/drawing/2014/main" id="{C25540A0-CA8D-4C41-AF0A-C4AA2E846915}"/>
              </a:ext>
            </a:extLst>
          </p:cNvPr>
          <p:cNvSpPr/>
          <p:nvPr/>
        </p:nvSpPr>
        <p:spPr>
          <a:xfrm>
            <a:off x="11200801" y="364369"/>
            <a:ext cx="1727474" cy="1727474"/>
          </a:xfrm>
          <a:prstGeom prst="ellipse">
            <a:avLst/>
          </a:prstGeom>
          <a:gradFill>
            <a:gsLst>
              <a:gs pos="100000">
                <a:srgbClr val="003D5C"/>
              </a:gs>
              <a:gs pos="0">
                <a:srgbClr val="007DBC"/>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6" name="Rectangle: Rounded Corners 5">
            <a:extLst>
              <a:ext uri="{FF2B5EF4-FFF2-40B4-BE49-F238E27FC236}">
                <a16:creationId xmlns:a16="http://schemas.microsoft.com/office/drawing/2014/main" id="{F09E1B99-42C7-48D0-90F3-B8C1DB46C8CF}"/>
              </a:ext>
            </a:extLst>
          </p:cNvPr>
          <p:cNvSpPr/>
          <p:nvPr/>
        </p:nvSpPr>
        <p:spPr>
          <a:xfrm>
            <a:off x="609765" y="833156"/>
            <a:ext cx="2476500" cy="1625600"/>
          </a:xfrm>
          <a:prstGeom prst="roundRect">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7" name="Rectangle: Rounded Corners 6">
            <a:extLst>
              <a:ext uri="{FF2B5EF4-FFF2-40B4-BE49-F238E27FC236}">
                <a16:creationId xmlns:a16="http://schemas.microsoft.com/office/drawing/2014/main" id="{EF74CBA9-7295-4F6A-AF88-6D4831A3F52F}"/>
              </a:ext>
            </a:extLst>
          </p:cNvPr>
          <p:cNvSpPr/>
          <p:nvPr/>
        </p:nvSpPr>
        <p:spPr>
          <a:xfrm>
            <a:off x="609765" y="2591047"/>
            <a:ext cx="2476500" cy="1627200"/>
          </a:xfrm>
          <a:prstGeom prst="roundRect">
            <a:avLst/>
          </a:prstGeom>
          <a:gradFill>
            <a:gsLst>
              <a:gs pos="100000">
                <a:srgbClr val="003D5C"/>
              </a:gs>
              <a:gs pos="0">
                <a:srgbClr val="007DBC"/>
              </a:gs>
            </a:gsLst>
            <a:lin ang="8100000" scaled="1"/>
          </a:gradFill>
          <a:ln w="381" cmpd="sng">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9" name="Rectangle: Rounded Corners 8">
            <a:extLst>
              <a:ext uri="{FF2B5EF4-FFF2-40B4-BE49-F238E27FC236}">
                <a16:creationId xmlns:a16="http://schemas.microsoft.com/office/drawing/2014/main" id="{8490E6EB-C134-483F-9D1D-7E79A3B5F2C0}"/>
              </a:ext>
            </a:extLst>
          </p:cNvPr>
          <p:cNvSpPr/>
          <p:nvPr/>
        </p:nvSpPr>
        <p:spPr>
          <a:xfrm>
            <a:off x="609764" y="4359644"/>
            <a:ext cx="8141405" cy="1627200"/>
          </a:xfrm>
          <a:prstGeom prst="roundRect">
            <a:avLst/>
          </a:prstGeom>
          <a:solidFill>
            <a:schemeClr val="bg1">
              <a:lumMod val="6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endParaRPr lang="fa-IR" dirty="0">
              <a:cs typeface="B Tir" panose="00000400000000000000" pitchFamily="2" charset="-78"/>
            </a:endParaRPr>
          </a:p>
        </p:txBody>
      </p:sp>
      <p:sp>
        <p:nvSpPr>
          <p:cNvPr id="19" name="Oval 18">
            <a:extLst>
              <a:ext uri="{FF2B5EF4-FFF2-40B4-BE49-F238E27FC236}">
                <a16:creationId xmlns:a16="http://schemas.microsoft.com/office/drawing/2014/main" id="{79DADFF4-65EA-4A5F-B04F-E45E7EC1E3BC}"/>
              </a:ext>
            </a:extLst>
          </p:cNvPr>
          <p:cNvSpPr/>
          <p:nvPr/>
        </p:nvSpPr>
        <p:spPr>
          <a:xfrm>
            <a:off x="10374935" y="-974307"/>
            <a:ext cx="1948613" cy="1948613"/>
          </a:xfrm>
          <a:prstGeom prst="ellipse">
            <a:avLst/>
          </a:prstGeom>
          <a:gradFill>
            <a:gsLst>
              <a:gs pos="94000">
                <a:srgbClr val="EEAE4C"/>
              </a:gs>
              <a:gs pos="0">
                <a:srgbClr val="C47C12"/>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1" name="Oval 20">
            <a:extLst>
              <a:ext uri="{FF2B5EF4-FFF2-40B4-BE49-F238E27FC236}">
                <a16:creationId xmlns:a16="http://schemas.microsoft.com/office/drawing/2014/main" id="{B433083E-994B-494E-A9E5-3DE4E466C838}"/>
              </a:ext>
            </a:extLst>
          </p:cNvPr>
          <p:cNvSpPr/>
          <p:nvPr/>
        </p:nvSpPr>
        <p:spPr>
          <a:xfrm>
            <a:off x="9747137" y="317294"/>
            <a:ext cx="1314024" cy="1314024"/>
          </a:xfrm>
          <a:prstGeom prst="ellipse">
            <a:avLst/>
          </a:prstGeom>
          <a:gradFill>
            <a:gsLst>
              <a:gs pos="81000">
                <a:srgbClr val="3F4651"/>
              </a:gs>
              <a:gs pos="0">
                <a:schemeClr val="bg1">
                  <a:lumMod val="95000"/>
                </a:schemeClr>
              </a:gs>
            </a:gsLst>
            <a:lin ang="8100000" scaled="1"/>
          </a:gradFill>
          <a:ln w="381" cmpd="sng">
            <a:noFill/>
          </a:ln>
          <a:effectLst>
            <a:innerShdw blurRad="254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sp>
        <p:nvSpPr>
          <p:cNvPr id="22" name="Oval 21">
            <a:extLst>
              <a:ext uri="{FF2B5EF4-FFF2-40B4-BE49-F238E27FC236}">
                <a16:creationId xmlns:a16="http://schemas.microsoft.com/office/drawing/2014/main" id="{A8849845-B86F-48D9-ACF9-CF07D7D1DC51}"/>
              </a:ext>
            </a:extLst>
          </p:cNvPr>
          <p:cNvSpPr/>
          <p:nvPr/>
        </p:nvSpPr>
        <p:spPr>
          <a:xfrm>
            <a:off x="10571657" y="1191479"/>
            <a:ext cx="732855" cy="732855"/>
          </a:xfrm>
          <a:prstGeom prst="ellipse">
            <a:avLst/>
          </a:prstGeom>
          <a:gradFill>
            <a:gsLst>
              <a:gs pos="100000">
                <a:srgbClr val="3D68BD"/>
              </a:gs>
              <a:gs pos="0">
                <a:srgbClr val="121429"/>
              </a:gs>
            </a:gsLst>
            <a:lin ang="8100000" scaled="1"/>
          </a:gradFill>
          <a:ln w="381" cmpd="sng">
            <a:noFill/>
          </a:ln>
          <a:effectLst>
            <a:innerShdw blurRad="254000">
              <a:schemeClr val="tx1">
                <a:lumMod val="95000"/>
                <a:lumOff val="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2400" dirty="0">
              <a:cs typeface="B Tir" panose="00000400000000000000" pitchFamily="2" charset="-78"/>
            </a:endParaRPr>
          </a:p>
        </p:txBody>
      </p:sp>
      <p:pic>
        <p:nvPicPr>
          <p:cNvPr id="29" name="Picture 28">
            <a:extLst>
              <a:ext uri="{FF2B5EF4-FFF2-40B4-BE49-F238E27FC236}">
                <a16:creationId xmlns:a16="http://schemas.microsoft.com/office/drawing/2014/main" id="{BEC7F0DF-4875-479F-AD79-A41D39196EA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29219" y1="82269" x2="37448" y2="82331"/>
                        <a14:foregroundMark x1="37448" y1="82331" x2="38438" y2="80223"/>
                        <a14:foregroundMark x1="48490" y1="34408" x2="50156" y2="35214"/>
                        <a14:foregroundMark x1="49323" y1="32238" x2="50990" y2="35896"/>
                        <a14:foregroundMark x1="59635" y1="60632" x2="62292" y2="64662"/>
                        <a14:foregroundMark x1="60313" y1="58648" x2="61719" y2="59950"/>
                        <a14:foregroundMark x1="64531" y1="38190" x2="64219" y2="38686"/>
                        <a14:foregroundMark x1="65365" y1="37694" x2="65365" y2="37694"/>
                        <a14:backgroundMark x1="77240" y1="74272" x2="75833" y2="83943"/>
                        <a14:backgroundMark x1="75833" y1="83943" x2="78229" y2="74954"/>
                        <a14:backgroundMark x1="78229" y1="74954" x2="75000" y2="87105"/>
                        <a14:backgroundMark x1="75000" y1="87105" x2="75000" y2="88035"/>
                        <a14:backgroundMark x1="57135" y1="29076" x2="57135" y2="29076"/>
                        <a14:backgroundMark x1="63802" y1="30254" x2="64375" y2="29262"/>
                        <a14:backgroundMark x1="65781" y1="38066" x2="65052" y2="38066"/>
                        <a14:backgroundMark x1="54323" y1="31742" x2="54323" y2="31742"/>
                      </a14:backgroundRemoval>
                    </a14:imgEffect>
                  </a14:imgLayer>
                </a14:imgProps>
              </a:ext>
            </a:extLst>
          </a:blip>
          <a:stretch>
            <a:fillRect/>
          </a:stretch>
        </p:blipFill>
        <p:spPr>
          <a:xfrm>
            <a:off x="8896616" y="3860625"/>
            <a:ext cx="4082936" cy="3430092"/>
          </a:xfrm>
          <a:prstGeom prst="rect">
            <a:avLst/>
          </a:prstGeom>
        </p:spPr>
      </p:pic>
      <p:pic>
        <p:nvPicPr>
          <p:cNvPr id="4" name="Picture 3">
            <a:extLst>
              <a:ext uri="{FF2B5EF4-FFF2-40B4-BE49-F238E27FC236}">
                <a16:creationId xmlns:a16="http://schemas.microsoft.com/office/drawing/2014/main" id="{20B2B810-BD60-4438-8354-C8205C0D45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413" y="4399244"/>
            <a:ext cx="2357205" cy="1548000"/>
          </a:xfrm>
          <a:prstGeom prst="roundRect">
            <a:avLst/>
          </a:prstGeom>
          <a:ln>
            <a:solidFill>
              <a:srgbClr val="121429"/>
            </a:solidFill>
          </a:ln>
          <a:effectLst>
            <a:outerShdw blurRad="50800" dist="38100" dir="5400000" algn="t" rotWithShape="0">
              <a:prstClr val="black">
                <a:alpha val="40000"/>
              </a:prstClr>
            </a:outerShdw>
          </a:effectLst>
        </p:spPr>
      </p:pic>
      <p:pic>
        <p:nvPicPr>
          <p:cNvPr id="8" name="Picture 7">
            <a:extLst>
              <a:ext uri="{FF2B5EF4-FFF2-40B4-BE49-F238E27FC236}">
                <a16:creationId xmlns:a16="http://schemas.microsoft.com/office/drawing/2014/main" id="{E10C1B13-A8DB-4CA5-8958-FF34C1872C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9311" y="871956"/>
            <a:ext cx="2337408" cy="1548000"/>
          </a:xfrm>
          <a:prstGeom prst="roundRect">
            <a:avLst/>
          </a:prstGeom>
          <a:ln>
            <a:solidFill>
              <a:srgbClr val="121429"/>
            </a:solidFill>
          </a:ln>
          <a:effectLst>
            <a:outerShdw blurRad="50800" dist="38100" dir="5400000" algn="t" rotWithShape="0">
              <a:prstClr val="black">
                <a:alpha val="40000"/>
              </a:prstClr>
            </a:outerShdw>
          </a:effectLst>
        </p:spPr>
      </p:pic>
      <p:pic>
        <p:nvPicPr>
          <p:cNvPr id="11" name="Picture 10">
            <a:extLst>
              <a:ext uri="{FF2B5EF4-FFF2-40B4-BE49-F238E27FC236}">
                <a16:creationId xmlns:a16="http://schemas.microsoft.com/office/drawing/2014/main" id="{0641A9AA-84AD-4A0E-9C0A-C71B0CD0F0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8015" y="2624647"/>
            <a:ext cx="2340000" cy="1560000"/>
          </a:xfrm>
          <a:prstGeom prst="roundRect">
            <a:avLst/>
          </a:prstGeom>
          <a:ln>
            <a:solidFill>
              <a:srgbClr val="121429"/>
            </a:solidFill>
          </a:ln>
          <a:effectLst>
            <a:outerShdw blurRad="50800" dist="38100" dir="5400000" algn="t" rotWithShape="0">
              <a:prstClr val="black">
                <a:alpha val="40000"/>
              </a:prstClr>
            </a:outerShdw>
          </a:effectLst>
        </p:spPr>
      </p:pic>
      <p:sp>
        <p:nvSpPr>
          <p:cNvPr id="18" name="Rectangle 17">
            <a:extLst>
              <a:ext uri="{FF2B5EF4-FFF2-40B4-BE49-F238E27FC236}">
                <a16:creationId xmlns:a16="http://schemas.microsoft.com/office/drawing/2014/main" id="{573C9859-3B24-4C85-942D-A103D1AEAE7A}"/>
              </a:ext>
            </a:extLst>
          </p:cNvPr>
          <p:cNvSpPr/>
          <p:nvPr/>
        </p:nvSpPr>
        <p:spPr>
          <a:xfrm>
            <a:off x="2469445" y="4605375"/>
            <a:ext cx="6096000" cy="1323439"/>
          </a:xfrm>
          <a:prstGeom prst="rect">
            <a:avLst/>
          </a:prstGeom>
        </p:spPr>
        <p:txBody>
          <a:bodyPr>
            <a:spAutoFit/>
          </a:bodyPr>
          <a:lstStyle/>
          <a:p>
            <a:pPr algn="r" rtl="1"/>
            <a:r>
              <a:rPr lang="fa-IR" sz="2000" b="1" dirty="0">
                <a:cs typeface="B Nazanin" panose="00000400000000000000" pitchFamily="2" charset="-78"/>
              </a:rPr>
              <a:t>جمع‌بندی کلی</a:t>
            </a:r>
          </a:p>
          <a:p>
            <a:pPr marL="342900" indent="-342900" algn="r" rtl="1">
              <a:buFont typeface="Arial" panose="020B0604020202020204" pitchFamily="34" charset="0"/>
              <a:buChar char="•"/>
            </a:pPr>
            <a:r>
              <a:rPr lang="fa-IR" sz="2000" dirty="0">
                <a:cs typeface="B Nazanin" panose="00000400000000000000" pitchFamily="2" charset="-78"/>
              </a:rPr>
              <a:t>چارچوب مفهومی قوی</a:t>
            </a:r>
          </a:p>
          <a:p>
            <a:pPr marL="342900" indent="-342900" algn="r" rtl="1">
              <a:buFont typeface="Arial" panose="020B0604020202020204" pitchFamily="34" charset="0"/>
              <a:buChar char="•"/>
            </a:pPr>
            <a:r>
              <a:rPr lang="fa-IR" sz="2000" dirty="0">
                <a:cs typeface="B Nazanin" panose="00000400000000000000" pitchFamily="2" charset="-78"/>
              </a:rPr>
              <a:t>شواهد کمی محدود برای امکان‌سنجی elimination</a:t>
            </a:r>
          </a:p>
          <a:p>
            <a:pPr marL="342900" indent="-342900" algn="r" rtl="1">
              <a:buFont typeface="Arial" panose="020B0604020202020204" pitchFamily="34" charset="0"/>
              <a:buChar char="•"/>
            </a:pPr>
            <a:endParaRPr lang="fa-IR" sz="2000" dirty="0">
              <a:solidFill>
                <a:schemeClr val="bg1"/>
              </a:solidFill>
              <a:cs typeface="B Nazanin" panose="00000400000000000000" pitchFamily="2" charset="-78"/>
            </a:endParaRPr>
          </a:p>
        </p:txBody>
      </p:sp>
      <p:sp>
        <p:nvSpPr>
          <p:cNvPr id="2" name="Slide Number Placeholder 1">
            <a:extLst>
              <a:ext uri="{FF2B5EF4-FFF2-40B4-BE49-F238E27FC236}">
                <a16:creationId xmlns:a16="http://schemas.microsoft.com/office/drawing/2014/main" id="{BFBFE90D-E02B-5514-979E-8C8BD81C7334}"/>
              </a:ext>
            </a:extLst>
          </p:cNvPr>
          <p:cNvSpPr>
            <a:spLocks noGrp="1"/>
          </p:cNvSpPr>
          <p:nvPr>
            <p:ph type="sldNum" sz="quarter" idx="12"/>
          </p:nvPr>
        </p:nvSpPr>
        <p:spPr/>
        <p:txBody>
          <a:bodyPr/>
          <a:lstStyle/>
          <a:p>
            <a:fld id="{EE33C7F8-D8E1-4961-B70B-472B6A48943E}" type="slidenum">
              <a:rPr lang="fa-IR" smtClean="0"/>
              <a:pPr/>
              <a:t>42</a:t>
            </a:fld>
            <a:endParaRPr lang="fa-IR" dirty="0"/>
          </a:p>
        </p:txBody>
      </p:sp>
    </p:spTree>
    <p:extLst>
      <p:ext uri="{BB962C8B-B14F-4D97-AF65-F5344CB8AC3E}">
        <p14:creationId xmlns:p14="http://schemas.microsoft.com/office/powerpoint/2010/main" val="13556629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9F1931F1-0E9E-4BF5-921E-AB57C0B003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78" y="0"/>
            <a:ext cx="1223415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9387DDB7-25A5-4835-9EA0-8AD99DBE54F7}"/>
              </a:ext>
            </a:extLst>
          </p:cNvPr>
          <p:cNvSpPr>
            <a:spLocks noGrp="1"/>
          </p:cNvSpPr>
          <p:nvPr>
            <p:ph type="sldNum" sz="quarter" idx="12"/>
          </p:nvPr>
        </p:nvSpPr>
        <p:spPr/>
        <p:txBody>
          <a:bodyPr/>
          <a:lstStyle/>
          <a:p>
            <a:fld id="{EE33C7F8-D8E1-4961-B70B-472B6A48943E}" type="slidenum">
              <a:rPr lang="fa-IR" smtClean="0"/>
              <a:pPr/>
              <a:t>43</a:t>
            </a:fld>
            <a:endParaRPr lang="fa-IR" dirty="0"/>
          </a:p>
        </p:txBody>
      </p:sp>
      <p:sp>
        <p:nvSpPr>
          <p:cNvPr id="6" name="TextBox 5">
            <a:extLst>
              <a:ext uri="{FF2B5EF4-FFF2-40B4-BE49-F238E27FC236}">
                <a16:creationId xmlns:a16="http://schemas.microsoft.com/office/drawing/2014/main" id="{0B9247DC-E535-4AF0-A60F-067D3588A096}"/>
              </a:ext>
            </a:extLst>
          </p:cNvPr>
          <p:cNvSpPr txBox="1"/>
          <p:nvPr/>
        </p:nvSpPr>
        <p:spPr>
          <a:xfrm>
            <a:off x="5105975" y="1884561"/>
            <a:ext cx="5572359" cy="1015663"/>
          </a:xfrm>
          <a:prstGeom prst="rect">
            <a:avLst/>
          </a:prstGeom>
          <a:noFill/>
        </p:spPr>
        <p:txBody>
          <a:bodyPr wrap="none" rtlCol="1">
            <a:spAutoFit/>
          </a:bodyPr>
          <a:lstStyle/>
          <a:p>
            <a:pPr algn="r" rtl="1"/>
            <a:r>
              <a:rPr lang="fa-IR" sz="6000" dirty="0">
                <a:cs typeface="B Titr" panose="00000700000000000000" pitchFamily="2" charset="-78"/>
              </a:rPr>
              <a:t>با تشکر از توجه شما</a:t>
            </a:r>
          </a:p>
        </p:txBody>
      </p:sp>
    </p:spTree>
    <p:extLst>
      <p:ext uri="{BB962C8B-B14F-4D97-AF65-F5344CB8AC3E}">
        <p14:creationId xmlns:p14="http://schemas.microsoft.com/office/powerpoint/2010/main" val="41728763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4338</TotalTime>
  <Words>3590</Words>
  <Application>Microsoft Office PowerPoint</Application>
  <PresentationFormat>Widescreen</PresentationFormat>
  <Paragraphs>452</Paragraphs>
  <Slides>43</Slides>
  <Notes>38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43</vt:i4>
      </vt:variant>
    </vt:vector>
  </HeadingPairs>
  <TitlesOfParts>
    <vt:vector size="55" baseType="lpstr">
      <vt:lpstr>B Tabassom</vt:lpstr>
      <vt:lpstr>Times New Roman</vt:lpstr>
      <vt:lpstr>Nazanin</vt:lpstr>
      <vt:lpstr>Wingdings</vt:lpstr>
      <vt:lpstr>B Tir</vt:lpstr>
      <vt:lpstr>Calibri</vt:lpstr>
      <vt:lpstr>Calibri Light</vt:lpstr>
      <vt:lpstr>B Titr</vt:lpstr>
      <vt:lpstr>B Nazanin</vt:lpstr>
      <vt:lpstr>Arial</vt:lpstr>
      <vt:lpstr>Shabnam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r-hasti</dc:creator>
  <cp:lastModifiedBy>تابنده خالقی</cp:lastModifiedBy>
  <cp:revision>263</cp:revision>
  <dcterms:created xsi:type="dcterms:W3CDTF">2025-05-02T17:19:42Z</dcterms:created>
  <dcterms:modified xsi:type="dcterms:W3CDTF">2026-08-18T06:58:31Z</dcterms:modified>
</cp:coreProperties>
</file>